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718" r:id="rId5"/>
  </p:sldMasterIdLst>
  <p:notesMasterIdLst>
    <p:notesMasterId r:id="rId24"/>
  </p:notesMasterIdLst>
  <p:handoutMasterIdLst>
    <p:handoutMasterId r:id="rId25"/>
  </p:handoutMasterIdLst>
  <p:sldIdLst>
    <p:sldId id="2147479541" r:id="rId6"/>
    <p:sldId id="2147479561" r:id="rId7"/>
    <p:sldId id="2147479545" r:id="rId8"/>
    <p:sldId id="2147479543" r:id="rId9"/>
    <p:sldId id="2147479549" r:id="rId10"/>
    <p:sldId id="2147479562" r:id="rId11"/>
    <p:sldId id="2147480028" r:id="rId12"/>
    <p:sldId id="2147480414" r:id="rId13"/>
    <p:sldId id="266" r:id="rId14"/>
    <p:sldId id="2147480415" r:id="rId15"/>
    <p:sldId id="2147480416" r:id="rId16"/>
    <p:sldId id="2147480417" r:id="rId17"/>
    <p:sldId id="2147480418" r:id="rId18"/>
    <p:sldId id="2147479556" r:id="rId19"/>
    <p:sldId id="2147479558" r:id="rId20"/>
    <p:sldId id="2147479559" r:id="rId21"/>
    <p:sldId id="2147479544" r:id="rId22"/>
    <p:sldId id="2147478282"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egrating Azure AI and Azure Kubernetes Service to build intelligent apps" id="{0CDBD5A0-7B56-485B-BF81-72E5332C9BE2}">
          <p14:sldIdLst>
            <p14:sldId id="2147479541"/>
            <p14:sldId id="2147479561"/>
            <p14:sldId id="2147479545"/>
            <p14:sldId id="2147479543"/>
            <p14:sldId id="2147479549"/>
            <p14:sldId id="2147479562"/>
            <p14:sldId id="2147480028"/>
            <p14:sldId id="2147480414"/>
            <p14:sldId id="266"/>
            <p14:sldId id="2147480415"/>
            <p14:sldId id="2147480416"/>
            <p14:sldId id="2147480417"/>
            <p14:sldId id="2147480418"/>
            <p14:sldId id="2147479556"/>
            <p14:sldId id="2147479558"/>
            <p14:sldId id="2147479559"/>
            <p14:sldId id="2147479544"/>
            <p14:sldId id="214747828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0F1F34-ACF0-F785-0BEC-96DE96F1D16C}" name="Niranjan Shankar" initials="NS" userId="S::nshankar@microsoft.com::fc886167-320b-47c6-ad87-f0bab3f4f670" providerId="AD"/>
  <p188:author id="{FE7C4269-BCBA-7FE6-91D8-1D63FFF5AF58}" name="Keith Mattix" initials="KM" userId="S::keithmattix@microsoft.com::367712bd-8587-45ef-9e63-1d269a194d53" providerId="AD"/>
  <p188:author id="{2B469088-48E4-A8A3-1B72-DF13C1A70DFC}" name="Devanshi Joshi" initials="DJ" userId="S::dejoshi@microsoft.com::a1b63147-25ab-440a-bc3a-96b120029627" providerId="AD"/>
  <p188:author id="{0B459694-009E-1890-45D1-04034B20B3A1}" name="Kate Johnson" initials="KJ" userId="S::katej@silverfoxprod.com::9f2c6cbc-0561-4e9d-9f46-67e39326bdd3" providerId="AD"/>
  <p188:author id="{01A622B6-03C2-FDF9-B091-DF0B74E3DBE2}" name="Shashank Barsin" initials="SB" userId="S::shasb@microsoft.com::5f3b9c96-9b0b-411e-93fa-9aa360ab39c1" providerId="AD"/>
  <p188:author id="{6AFA61D8-796F-555E-A395-B33F90AAF99E}" name="Monica Lueder" initials="ML" userId="S::monical@microsoft.com::75969e72-ba9c-4e32-a4ac-c8f3aeff9ba2" providerId="AD"/>
  <p188:author id="{2213CCF2-CF3C-C278-267D-1D6778A29DD3}" name="Paul Yu" initials="PY" userId="S::pauyu@microsoft.com::103b1fa1-b50e-4699-9827-b3497a151f7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E7E4E1"/>
    <a:srgbClr val="C03BC4"/>
    <a:srgbClr val="8661C5"/>
    <a:srgbClr val="D4EC8E"/>
    <a:srgbClr val="000000"/>
    <a:srgbClr val="2A446F"/>
    <a:srgbClr val="8C8279"/>
    <a:srgbClr val="FFB900"/>
    <a:srgbClr val="091F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autoAdjust="0"/>
    <p:restoredTop sz="68142" autoAdjust="0"/>
  </p:normalViewPr>
  <p:slideViewPr>
    <p:cSldViewPr snapToGrid="0">
      <p:cViewPr varScale="1">
        <p:scale>
          <a:sx n="53" d="100"/>
          <a:sy n="53" d="100"/>
        </p:scale>
        <p:origin x="1738" y="29"/>
      </p:cViewPr>
      <p:guideLst/>
    </p:cSldViewPr>
  </p:slideViewPr>
  <p:outlineViewPr>
    <p:cViewPr>
      <p:scale>
        <a:sx n="33" d="100"/>
        <a:sy n="33" d="100"/>
      </p:scale>
      <p:origin x="0" y="-156"/>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7/21/2023 11:13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7/21/2023 11:12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7/21/2023 11:12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216397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7/21/2023 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817506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a:lnSpc>
                <a:spcPct val="100000"/>
              </a:lnSpc>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7/21/2023 11:12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857153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7/21/2023 11:12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881389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7/21/2023 11:12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820997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solidFill>
                <a:srgbClr val="000000"/>
              </a:solidFill>
              <a:effectLs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7/21/2023 11:12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282315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7/21/2023 11:12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054633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7/21/2023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167137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F3CBA4-B7A3-4592-8447-253D7FA6697C}" type="slidenum">
              <a:rPr lang="en-US" smtClean="0"/>
              <a:t>9</a:t>
            </a:fld>
            <a:endParaRPr lang="en-US"/>
          </a:p>
        </p:txBody>
      </p:sp>
    </p:spTree>
    <p:extLst>
      <p:ext uri="{BB962C8B-B14F-4D97-AF65-F5344CB8AC3E}">
        <p14:creationId xmlns:p14="http://schemas.microsoft.com/office/powerpoint/2010/main" val="573357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7/21/2023 1:50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918892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7/21/2023 1:25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6950288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2.xml"/><Relationship Id="rId1" Type="http://schemas.openxmlformats.org/officeDocument/2006/relationships/themeOverride" Target="../theme/themeOverride7.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2.xml"/><Relationship Id="rId1" Type="http://schemas.openxmlformats.org/officeDocument/2006/relationships/themeOverride" Target="../theme/themeOverride8.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2.xml"/><Relationship Id="rId1" Type="http://schemas.openxmlformats.org/officeDocument/2006/relationships/themeOverride" Target="../theme/themeOverride9.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2.xml"/><Relationship Id="rId1" Type="http://schemas.openxmlformats.org/officeDocument/2006/relationships/themeOverride" Target="../theme/themeOverride10.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2.xml"/><Relationship Id="rId1" Type="http://schemas.openxmlformats.org/officeDocument/2006/relationships/themeOverride" Target="../theme/themeOverride1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045B-5C47-5015-23F5-82A914FB0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4D9DFD-AB71-02CE-2247-852E09FCA6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BDC81-1D32-6196-2624-686B1C30B145}"/>
              </a:ext>
            </a:extLst>
          </p:cNvPr>
          <p:cNvSpPr>
            <a:spLocks noGrp="1"/>
          </p:cNvSpPr>
          <p:nvPr>
            <p:ph type="dt" sz="half" idx="10"/>
          </p:nvPr>
        </p:nvSpPr>
        <p:spPr/>
        <p:txBody>
          <a:bodyPr/>
          <a:lstStyle/>
          <a:p>
            <a:fld id="{5BEADD88-0D0F-4F10-9DC3-BF41F95EB71E}" type="datetimeFigureOut">
              <a:rPr lang="en-US" smtClean="0"/>
              <a:t>7/21/2023</a:t>
            </a:fld>
            <a:endParaRPr lang="en-US"/>
          </a:p>
        </p:txBody>
      </p:sp>
      <p:sp>
        <p:nvSpPr>
          <p:cNvPr id="5" name="Footer Placeholder 4">
            <a:extLst>
              <a:ext uri="{FF2B5EF4-FFF2-40B4-BE49-F238E27FC236}">
                <a16:creationId xmlns:a16="http://schemas.microsoft.com/office/drawing/2014/main" id="{2BBCCDB5-2571-83C7-73B7-B7EB95CDD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B5FC9-EA90-8DF1-E7A2-C31EC76F6D6D}"/>
              </a:ext>
            </a:extLst>
          </p:cNvPr>
          <p:cNvSpPr>
            <a:spLocks noGrp="1"/>
          </p:cNvSpPr>
          <p:nvPr>
            <p:ph type="sldNum" sz="quarter" idx="12"/>
          </p:nvPr>
        </p:nvSpPr>
        <p:spPr/>
        <p:txBody>
          <a:bodyPr/>
          <a:lstStyle/>
          <a:p>
            <a:fld id="{C78A22AE-83EE-4CD8-AF19-36CD5CA4BA5A}" type="slidenum">
              <a:rPr lang="en-US" smtClean="0"/>
              <a:t>‹#›</a:t>
            </a:fld>
            <a:endParaRPr lang="en-US"/>
          </a:p>
        </p:txBody>
      </p:sp>
    </p:spTree>
    <p:extLst>
      <p:ext uri="{BB962C8B-B14F-4D97-AF65-F5344CB8AC3E}">
        <p14:creationId xmlns:p14="http://schemas.microsoft.com/office/powerpoint/2010/main" val="945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quare photo">
    <p:bg>
      <p:bgPr>
        <a:gradFill>
          <a:gsLst>
            <a:gs pos="56000">
              <a:srgbClr val="FEE8E6"/>
            </a:gs>
            <a:gs pos="13000">
              <a:srgbClr val="FFFFFF"/>
            </a:gs>
            <a:gs pos="100000">
              <a:srgbClr val="DE8CE0"/>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92176" y="2536341"/>
            <a:ext cx="4063973" cy="997196"/>
          </a:xfrm>
        </p:spPr>
        <p:txBody>
          <a:bodyPr wrap="square" anchor="b" anchorCtr="0">
            <a:spAutoFit/>
          </a:bodyPr>
          <a:lstStyle>
            <a:lvl1pPr>
              <a:defRPr>
                <a:solidFill>
                  <a:srgbClr val="702673"/>
                </a:solidFill>
              </a:defRPr>
            </a:lvl1pPr>
          </a:lstStyle>
          <a:p>
            <a:r>
              <a:rPr lang="en-US"/>
              <a:t>Large headline text goes here</a:t>
            </a:r>
          </a:p>
        </p:txBody>
      </p:sp>
      <p:sp>
        <p:nvSpPr>
          <p:cNvPr id="5" name="Text Placeholder 4"/>
          <p:cNvSpPr>
            <a:spLocks noGrp="1"/>
          </p:cNvSpPr>
          <p:nvPr>
            <p:ph type="body" sz="quarter" idx="12" hasCustomPrompt="1"/>
          </p:nvPr>
        </p:nvSpPr>
        <p:spPr>
          <a:xfrm>
            <a:off x="692176" y="3962400"/>
            <a:ext cx="4060751" cy="369332"/>
          </a:xfrm>
          <a:noFill/>
        </p:spPr>
        <p:txBody>
          <a:bodyPr wrap="square" lIns="0" tIns="0" rIns="0" bIns="0">
            <a:spAutoFit/>
          </a:bodyPr>
          <a:lstStyle>
            <a:lvl1pPr marL="0" indent="0">
              <a:spcBef>
                <a:spcPts val="0"/>
              </a:spcBef>
              <a:buNone/>
              <a:defRPr sz="2400" spc="0" baseline="0">
                <a:solidFill>
                  <a:srgbClr val="702673"/>
                </a:solidFill>
                <a:latin typeface="+mn-lt"/>
                <a:cs typeface="Segoe UI" panose="020B0502040204020203" pitchFamily="34" charset="0"/>
              </a:defRPr>
            </a:lvl1pPr>
          </a:lstStyle>
          <a:p>
            <a:pPr lvl="0"/>
            <a:r>
              <a:rPr lang="en-US"/>
              <a:t>Subhead text here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3213556"/>
            <a:ext cx="6173761" cy="430887"/>
          </a:xfrm>
        </p:spPr>
        <p:txBody>
          <a:bodyPr anchor="ctr"/>
          <a:lstStyle>
            <a:lvl1pPr marL="0" indent="0" algn="ctr">
              <a:buFontTx/>
              <a:buNone/>
              <a:defRPr>
                <a:solidFill>
                  <a:srgbClr val="702673"/>
                </a:solidFill>
              </a:defRPr>
            </a:lvl1pPr>
          </a:lstStyle>
          <a:p>
            <a:r>
              <a:rPr lang="en-US"/>
              <a:t>Click icon to add picture</a:t>
            </a:r>
          </a:p>
        </p:txBody>
      </p:sp>
    </p:spTree>
    <p:extLst>
      <p:ext uri="{BB962C8B-B14F-4D97-AF65-F5344CB8AC3E}">
        <p14:creationId xmlns:p14="http://schemas.microsoft.com/office/powerpoint/2010/main" val="35102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quare photo">
    <p:bg>
      <p:bgPr>
        <a:gradFill>
          <a:gsLst>
            <a:gs pos="56000">
              <a:srgbClr val="FEE8E6"/>
            </a:gs>
            <a:gs pos="13000">
              <a:srgbClr val="FFFFFF"/>
            </a:gs>
            <a:gs pos="100000">
              <a:srgbClr val="DE8CE0"/>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92177" y="2536341"/>
            <a:ext cx="4063974" cy="997196"/>
          </a:xfrm>
        </p:spPr>
        <p:txBody>
          <a:bodyPr wrap="square" anchor="b" anchorCtr="0">
            <a:spAutoFit/>
          </a:bodyPr>
          <a:lstStyle>
            <a:lvl1pPr>
              <a:defRPr>
                <a:solidFill>
                  <a:srgbClr val="702673"/>
                </a:solidFill>
              </a:defRPr>
            </a:lvl1pPr>
          </a:lstStyle>
          <a:p>
            <a:r>
              <a:rPr lang="en-US"/>
              <a:t>Large headline text goes here</a:t>
            </a:r>
          </a:p>
        </p:txBody>
      </p:sp>
      <p:sp>
        <p:nvSpPr>
          <p:cNvPr id="5" name="Text Placeholder 4"/>
          <p:cNvSpPr>
            <a:spLocks noGrp="1"/>
          </p:cNvSpPr>
          <p:nvPr>
            <p:ph type="body" sz="quarter" idx="12" hasCustomPrompt="1"/>
          </p:nvPr>
        </p:nvSpPr>
        <p:spPr>
          <a:xfrm>
            <a:off x="692177" y="3962400"/>
            <a:ext cx="4060752" cy="369332"/>
          </a:xfrm>
          <a:noFill/>
        </p:spPr>
        <p:txBody>
          <a:bodyPr wrap="square" lIns="0" tIns="0" rIns="0" bIns="0">
            <a:spAutoFit/>
          </a:bodyPr>
          <a:lstStyle>
            <a:lvl1pPr marL="0" indent="0">
              <a:spcBef>
                <a:spcPts val="0"/>
              </a:spcBef>
              <a:buNone/>
              <a:defRPr sz="2400" spc="0" baseline="0">
                <a:solidFill>
                  <a:srgbClr val="702673"/>
                </a:solidFill>
                <a:latin typeface="+mn-lt"/>
                <a:cs typeface="Segoe UI" panose="020B0502040204020203" pitchFamily="34" charset="0"/>
              </a:defRPr>
            </a:lvl1pPr>
          </a:lstStyle>
          <a:p>
            <a:pPr lvl="0"/>
            <a:r>
              <a:rPr lang="en-US"/>
              <a:t>Subhead text here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6079037" y="711200"/>
            <a:ext cx="5427163" cy="5429250"/>
          </a:xfrm>
          <a:prstGeom prst="roundRect">
            <a:avLst>
              <a:gd name="adj" fmla="val 3698"/>
            </a:avLst>
          </a:prstGeom>
        </p:spPr>
        <p:txBody>
          <a:bodyPr anchor="ctr">
            <a:noAutofit/>
          </a:bodyPr>
          <a:lstStyle>
            <a:lvl1pPr marL="0" indent="0" algn="ctr">
              <a:buFontTx/>
              <a:buNone/>
              <a:defRPr>
                <a:solidFill>
                  <a:srgbClr val="702673"/>
                </a:solidFill>
              </a:defRPr>
            </a:lvl1pPr>
          </a:lstStyle>
          <a:p>
            <a:r>
              <a:rPr lang="en-US"/>
              <a:t>Click icon to add picture</a:t>
            </a:r>
          </a:p>
        </p:txBody>
      </p:sp>
    </p:spTree>
    <p:extLst>
      <p:ext uri="{BB962C8B-B14F-4D97-AF65-F5344CB8AC3E}">
        <p14:creationId xmlns:p14="http://schemas.microsoft.com/office/powerpoint/2010/main" val="13965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92176" y="2655443"/>
            <a:ext cx="10814019" cy="369332"/>
          </a:xfrm>
          <a:noFill/>
        </p:spPr>
        <p:txBody>
          <a:bodyPr wrap="square" lIns="0" tIns="0" rIns="0" bIns="0">
            <a:spAutoFit/>
          </a:bodyPr>
          <a:lstStyle>
            <a:lvl1pPr marL="0" indent="0">
              <a:spcBef>
                <a:spcPts val="0"/>
              </a:spcBef>
              <a:buNone/>
              <a:defRPr sz="2400" spc="0" baseline="0">
                <a:solidFill>
                  <a:srgbClr val="702673"/>
                </a:solidFill>
                <a:latin typeface="+mn-lt"/>
                <a:cs typeface="Segoe UI" panose="020B0502040204020203" pitchFamily="34" charset="0"/>
              </a:defRPr>
            </a:lvl1pPr>
          </a:lstStyle>
          <a:p>
            <a:pPr lvl="0"/>
            <a:r>
              <a:rPr lang="en-US"/>
              <a:t>Subhead text here</a:t>
            </a:r>
          </a:p>
        </p:txBody>
      </p:sp>
      <p:sp>
        <p:nvSpPr>
          <p:cNvPr id="6" name="Title 5">
            <a:extLst>
              <a:ext uri="{FF2B5EF4-FFF2-40B4-BE49-F238E27FC236}">
                <a16:creationId xmlns:a16="http://schemas.microsoft.com/office/drawing/2014/main" id="{C025D50E-C652-8E45-D845-9934DE6EDB4E}"/>
              </a:ext>
            </a:extLst>
          </p:cNvPr>
          <p:cNvSpPr>
            <a:spLocks noGrp="1"/>
          </p:cNvSpPr>
          <p:nvPr>
            <p:ph type="title"/>
          </p:nvPr>
        </p:nvSpPr>
        <p:spPr>
          <a:xfrm>
            <a:off x="692177" y="1117046"/>
            <a:ext cx="10814024" cy="1002659"/>
          </a:xfrm>
        </p:spPr>
        <p:txBody>
          <a:bodyPr/>
          <a:lstStyle/>
          <a:p>
            <a:r>
              <a:rPr lang="en-US"/>
              <a:t>Click to edit Master title style</a:t>
            </a:r>
          </a:p>
        </p:txBody>
      </p:sp>
    </p:spTree>
    <p:extLst>
      <p:ext uri="{BB962C8B-B14F-4D97-AF65-F5344CB8AC3E}">
        <p14:creationId xmlns:p14="http://schemas.microsoft.com/office/powerpoint/2010/main" val="225682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50 Title and Subhead">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92177" y="2655443"/>
            <a:ext cx="5063582" cy="369332"/>
          </a:xfrm>
          <a:noFill/>
        </p:spPr>
        <p:txBody>
          <a:bodyPr wrap="square" lIns="0" tIns="0" rIns="0" bIns="0">
            <a:spAutoFit/>
          </a:bodyPr>
          <a:lstStyle>
            <a:lvl1pPr marL="0" indent="0">
              <a:spcBef>
                <a:spcPts val="0"/>
              </a:spcBef>
              <a:buNone/>
              <a:defRPr sz="2400" spc="0" baseline="0">
                <a:solidFill>
                  <a:srgbClr val="702673"/>
                </a:solidFill>
                <a:latin typeface="+mn-lt"/>
                <a:cs typeface="Segoe UI" panose="020B0502040204020203" pitchFamily="34" charset="0"/>
              </a:defRPr>
            </a:lvl1pPr>
          </a:lstStyle>
          <a:p>
            <a:pPr lvl="0"/>
            <a:r>
              <a:rPr lang="en-US"/>
              <a:t>Subhead text here</a:t>
            </a:r>
          </a:p>
        </p:txBody>
      </p:sp>
      <p:sp>
        <p:nvSpPr>
          <p:cNvPr id="6" name="Title 5">
            <a:extLst>
              <a:ext uri="{FF2B5EF4-FFF2-40B4-BE49-F238E27FC236}">
                <a16:creationId xmlns:a16="http://schemas.microsoft.com/office/drawing/2014/main" id="{C025D50E-C652-8E45-D845-9934DE6EDB4E}"/>
              </a:ext>
            </a:extLst>
          </p:cNvPr>
          <p:cNvSpPr>
            <a:spLocks noGrp="1"/>
          </p:cNvSpPr>
          <p:nvPr>
            <p:ph type="title"/>
          </p:nvPr>
        </p:nvSpPr>
        <p:spPr>
          <a:xfrm>
            <a:off x="692177" y="1117046"/>
            <a:ext cx="5063581" cy="1002659"/>
          </a:xfrm>
        </p:spPr>
        <p:txBody>
          <a:bodyPr/>
          <a:lstStyle/>
          <a:p>
            <a:r>
              <a:rPr lang="en-US"/>
              <a:t>Click to edit Master title style</a:t>
            </a:r>
          </a:p>
        </p:txBody>
      </p:sp>
    </p:spTree>
    <p:extLst>
      <p:ext uri="{BB962C8B-B14F-4D97-AF65-F5344CB8AC3E}">
        <p14:creationId xmlns:p14="http://schemas.microsoft.com/office/powerpoint/2010/main" val="40968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694948" y="1665435"/>
            <a:ext cx="10811252" cy="1612749"/>
          </a:xfrm>
        </p:spPr>
        <p:txBody>
          <a:bodyPr/>
          <a:lstStyle>
            <a:lvl1pPr>
              <a:defRPr>
                <a:solidFill>
                  <a:srgbClr val="702673"/>
                </a:solidFill>
              </a:defRPr>
            </a:lvl1pPr>
            <a:lvl2pPr>
              <a:defRPr>
                <a:solidFill>
                  <a:srgbClr val="702673"/>
                </a:solidFill>
              </a:defRPr>
            </a:lvl2pPr>
            <a:lvl3pPr>
              <a:defRPr>
                <a:solidFill>
                  <a:srgbClr val="702673"/>
                </a:solidFill>
              </a:defRPr>
            </a:lvl3pPr>
            <a:lvl4pPr>
              <a:defRPr>
                <a:solidFill>
                  <a:srgbClr val="702673"/>
                </a:solidFill>
              </a:defRPr>
            </a:lvl4pPr>
            <a:lvl5pPr>
              <a:defRPr>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itle 12">
            <a:extLst>
              <a:ext uri="{FF2B5EF4-FFF2-40B4-BE49-F238E27FC236}">
                <a16:creationId xmlns:a16="http://schemas.microsoft.com/office/drawing/2014/main" id="{69AD6B38-566A-A06E-938B-D4116BCB7E50}"/>
              </a:ext>
            </a:extLst>
          </p:cNvPr>
          <p:cNvSpPr>
            <a:spLocks noGrp="1"/>
          </p:cNvSpPr>
          <p:nvPr>
            <p:ph type="title"/>
          </p:nvPr>
        </p:nvSpPr>
        <p:spPr>
          <a:xfrm>
            <a:off x="694948" y="668239"/>
            <a:ext cx="10811252" cy="498598"/>
          </a:xfrm>
        </p:spPr>
        <p:txBody>
          <a:bodyPr/>
          <a:lstStyle/>
          <a:p>
            <a:r>
              <a:rPr lang="en-US"/>
              <a:t>Click to edit Master title style</a:t>
            </a:r>
          </a:p>
        </p:txBody>
      </p:sp>
    </p:spTree>
    <p:extLst>
      <p:ext uri="{BB962C8B-B14F-4D97-AF65-F5344CB8AC3E}">
        <p14:creationId xmlns:p14="http://schemas.microsoft.com/office/powerpoint/2010/main" val="628899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4948" y="1665435"/>
            <a:ext cx="10811252" cy="1612749"/>
          </a:xfrm>
        </p:spPr>
        <p:txBody>
          <a:bodyPr wrap="square">
            <a:spAutoFit/>
          </a:bodyPr>
          <a:lstStyle>
            <a:lvl1pPr marL="0" indent="0">
              <a:buNone/>
              <a:defRPr>
                <a:solidFill>
                  <a:srgbClr val="702673"/>
                </a:solidFill>
              </a:defRPr>
            </a:lvl1pPr>
            <a:lvl2pPr marL="228600" indent="0">
              <a:buNone/>
              <a:defRPr>
                <a:solidFill>
                  <a:srgbClr val="702673"/>
                </a:solidFill>
              </a:defRPr>
            </a:lvl2pPr>
            <a:lvl3pPr marL="457200" indent="0">
              <a:buNone/>
              <a:defRPr>
                <a:solidFill>
                  <a:srgbClr val="702673"/>
                </a:solidFill>
              </a:defRPr>
            </a:lvl3pPr>
            <a:lvl4pPr marL="685800" indent="0">
              <a:buNone/>
              <a:defRPr>
                <a:solidFill>
                  <a:srgbClr val="702673"/>
                </a:solidFill>
              </a:defRPr>
            </a:lvl4pPr>
            <a:lvl5pPr marL="914400" indent="0">
              <a:buNone/>
              <a:defRPr>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C4DF620D-82CF-B6CA-4454-6054AB78FE1C}"/>
              </a:ext>
            </a:extLst>
          </p:cNvPr>
          <p:cNvSpPr>
            <a:spLocks noGrp="1"/>
          </p:cNvSpPr>
          <p:nvPr>
            <p:ph type="title"/>
          </p:nvPr>
        </p:nvSpPr>
        <p:spPr>
          <a:xfrm>
            <a:off x="694948" y="668239"/>
            <a:ext cx="10811252" cy="498598"/>
          </a:xfrm>
        </p:spPr>
        <p:txBody>
          <a:bodyPr/>
          <a:lstStyle/>
          <a:p>
            <a:r>
              <a:rPr lang="en-US"/>
              <a:t>Click to edit Master title style</a:t>
            </a:r>
          </a:p>
        </p:txBody>
      </p:sp>
    </p:spTree>
    <p:extLst>
      <p:ext uri="{BB962C8B-B14F-4D97-AF65-F5344CB8AC3E}">
        <p14:creationId xmlns:p14="http://schemas.microsoft.com/office/powerpoint/2010/main" val="42466222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685799" y="1659323"/>
            <a:ext cx="5312664" cy="1612749"/>
          </a:xfrm>
        </p:spPr>
        <p:txBody>
          <a:bodyPr/>
          <a:lstStyle>
            <a:lvl1pPr>
              <a:defRPr>
                <a:solidFill>
                  <a:srgbClr val="702673"/>
                </a:solidFill>
              </a:defRPr>
            </a:lvl1pPr>
            <a:lvl2pPr>
              <a:defRPr>
                <a:solidFill>
                  <a:srgbClr val="702673"/>
                </a:solidFill>
              </a:defRPr>
            </a:lvl2pPr>
            <a:lvl3pPr>
              <a:defRPr>
                <a:solidFill>
                  <a:srgbClr val="702673"/>
                </a:solidFill>
              </a:defRPr>
            </a:lvl3pPr>
            <a:lvl4pPr>
              <a:defRPr>
                <a:solidFill>
                  <a:srgbClr val="702673"/>
                </a:solidFill>
              </a:defRPr>
            </a:lvl4pPr>
            <a:lvl5pPr>
              <a:defRPr>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193536" y="1659323"/>
            <a:ext cx="5312664" cy="1612749"/>
          </a:xfrm>
        </p:spPr>
        <p:txBody>
          <a:bodyPr/>
          <a:lstStyle>
            <a:lvl1pPr>
              <a:defRPr>
                <a:solidFill>
                  <a:srgbClr val="702673"/>
                </a:solidFill>
              </a:defRPr>
            </a:lvl1pPr>
            <a:lvl2pPr>
              <a:defRPr>
                <a:solidFill>
                  <a:srgbClr val="702673"/>
                </a:solidFill>
              </a:defRPr>
            </a:lvl2pPr>
            <a:lvl3pPr>
              <a:defRPr>
                <a:solidFill>
                  <a:srgbClr val="702673"/>
                </a:solidFill>
              </a:defRPr>
            </a:lvl3pPr>
            <a:lvl4pPr>
              <a:defRPr>
                <a:solidFill>
                  <a:srgbClr val="702673"/>
                </a:solidFill>
              </a:defRPr>
            </a:lvl4pPr>
            <a:lvl5pPr>
              <a:defRPr>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4" name="Title 13">
            <a:extLst>
              <a:ext uri="{FF2B5EF4-FFF2-40B4-BE49-F238E27FC236}">
                <a16:creationId xmlns:a16="http://schemas.microsoft.com/office/drawing/2014/main" id="{DB66465E-FB6F-40B0-5C5D-24D4727D8AA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5270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4948" y="1665435"/>
            <a:ext cx="5312664"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702673"/>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rgbClr val="702673"/>
                </a:solidFill>
              </a:defRPr>
            </a:lvl2pPr>
            <a:lvl3pPr marL="450850" indent="0">
              <a:buFont typeface="Wingdings" panose="05000000000000000000" pitchFamily="2" charset="2"/>
              <a:buNone/>
              <a:tabLst/>
              <a:defRPr sz="1600" b="0">
                <a:solidFill>
                  <a:srgbClr val="702673"/>
                </a:solidFill>
              </a:defRPr>
            </a:lvl3pPr>
            <a:lvl4pPr marL="652462" indent="0">
              <a:buFont typeface="Wingdings" panose="05000000000000000000" pitchFamily="2" charset="2"/>
              <a:buNone/>
              <a:defRPr sz="1400" b="0">
                <a:solidFill>
                  <a:srgbClr val="702673"/>
                </a:solidFill>
              </a:defRPr>
            </a:lvl4pPr>
            <a:lvl5pPr marL="854075" indent="0">
              <a:buFont typeface="Wingdings" panose="05000000000000000000" pitchFamily="2" charset="2"/>
              <a:buNone/>
              <a:tabLst/>
              <a:defRPr sz="1400" b="0">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193536" y="1665435"/>
            <a:ext cx="5312664"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702673"/>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rgbClr val="702673"/>
                </a:solidFill>
              </a:defRPr>
            </a:lvl2pPr>
            <a:lvl3pPr marL="450850" indent="0">
              <a:buFont typeface="Wingdings" panose="05000000000000000000" pitchFamily="2" charset="2"/>
              <a:buNone/>
              <a:tabLst/>
              <a:defRPr sz="1600" b="0">
                <a:solidFill>
                  <a:srgbClr val="702673"/>
                </a:solidFill>
              </a:defRPr>
            </a:lvl3pPr>
            <a:lvl4pPr marL="652462" indent="0">
              <a:buFont typeface="Wingdings" panose="05000000000000000000" pitchFamily="2" charset="2"/>
              <a:buNone/>
              <a:defRPr sz="1400" b="0">
                <a:solidFill>
                  <a:srgbClr val="702673"/>
                </a:solidFill>
              </a:defRPr>
            </a:lvl4pPr>
            <a:lvl5pPr marL="854075" indent="0">
              <a:buFont typeface="Wingdings" panose="05000000000000000000" pitchFamily="2" charset="2"/>
              <a:buNone/>
              <a:tabLst/>
              <a:defRPr sz="1400" b="0">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1">
            <a:extLst>
              <a:ext uri="{FF2B5EF4-FFF2-40B4-BE49-F238E27FC236}">
                <a16:creationId xmlns:a16="http://schemas.microsoft.com/office/drawing/2014/main" id="{3060A576-4DA9-536F-80B7-33F9ADC7E865}"/>
              </a:ext>
            </a:extLst>
          </p:cNvPr>
          <p:cNvSpPr>
            <a:spLocks noGrp="1"/>
          </p:cNvSpPr>
          <p:nvPr>
            <p:ph type="title"/>
          </p:nvPr>
        </p:nvSpPr>
        <p:spPr>
          <a:xfrm>
            <a:off x="694948" y="668239"/>
            <a:ext cx="10811252" cy="498598"/>
          </a:xfrm>
        </p:spPr>
        <p:txBody>
          <a:bodyPr/>
          <a:lstStyle/>
          <a:p>
            <a:r>
              <a:rPr lang="en-US"/>
              <a:t>Click to edit Master title style</a:t>
            </a:r>
          </a:p>
        </p:txBody>
      </p:sp>
    </p:spTree>
    <p:extLst>
      <p:ext uri="{BB962C8B-B14F-4D97-AF65-F5344CB8AC3E}">
        <p14:creationId xmlns:p14="http://schemas.microsoft.com/office/powerpoint/2010/main" val="4164682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694948" y="1665435"/>
            <a:ext cx="5312664" cy="430887"/>
          </a:xfrm>
        </p:spPr>
        <p:txBody>
          <a:bodyPr anchor="t"/>
          <a:lstStyle>
            <a:lvl1pPr marL="0" indent="0">
              <a:spcBef>
                <a:spcPts val="0"/>
              </a:spcBef>
              <a:buNone/>
              <a:defRPr sz="2800">
                <a:solidFill>
                  <a:srgbClr val="702673"/>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694948" y="2397264"/>
            <a:ext cx="5312664" cy="1612749"/>
          </a:xfrm>
        </p:spPr>
        <p:txBody>
          <a:bodyPr>
            <a:spAutoFit/>
          </a:bodyPr>
          <a:lstStyle>
            <a:lvl1pPr marL="171450" indent="-171450">
              <a:defRPr lang="en-US" sz="2400" dirty="0">
                <a:solidFill>
                  <a:srgbClr val="702673"/>
                </a:solidFill>
              </a:defRPr>
            </a:lvl1pPr>
            <a:lvl2pPr marL="342900" indent="-171450">
              <a:defRPr lang="en-US" dirty="0">
                <a:solidFill>
                  <a:srgbClr val="702673"/>
                </a:solidFill>
              </a:defRPr>
            </a:lvl2pPr>
            <a:lvl3pPr marL="514350" indent="-171450">
              <a:defRPr lang="en-US" dirty="0">
                <a:solidFill>
                  <a:srgbClr val="702673"/>
                </a:solidFill>
              </a:defRPr>
            </a:lvl3pPr>
            <a:lvl4pPr marL="666750" indent="-152400">
              <a:defRPr lang="en-US" dirty="0">
                <a:solidFill>
                  <a:srgbClr val="702673"/>
                </a:solidFill>
              </a:defRPr>
            </a:lvl4pPr>
            <a:lvl5pPr marL="793750" indent="-120650">
              <a:defRPr lang="en-US" dirty="0">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193536" y="1665435"/>
            <a:ext cx="5312664" cy="430887"/>
          </a:xfrm>
        </p:spPr>
        <p:txBody>
          <a:bodyPr anchor="t"/>
          <a:lstStyle>
            <a:lvl1pPr marL="0" indent="0">
              <a:spcBef>
                <a:spcPts val="0"/>
              </a:spcBef>
              <a:buNone/>
              <a:defRPr sz="2800">
                <a:solidFill>
                  <a:srgbClr val="702673"/>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193536" y="2397264"/>
            <a:ext cx="5312664" cy="1612749"/>
          </a:xfrm>
        </p:spPr>
        <p:txBody>
          <a:bodyPr wrap="square">
            <a:spAutoFit/>
          </a:bodyPr>
          <a:lstStyle>
            <a:lvl1pPr marL="171450" indent="-171450">
              <a:defRPr lang="en-US" sz="2400" dirty="0">
                <a:solidFill>
                  <a:srgbClr val="702673"/>
                </a:solidFill>
              </a:defRPr>
            </a:lvl1pPr>
            <a:lvl2pPr marL="342900" indent="-171450">
              <a:defRPr lang="en-US" dirty="0">
                <a:solidFill>
                  <a:srgbClr val="702673"/>
                </a:solidFill>
              </a:defRPr>
            </a:lvl2pPr>
            <a:lvl3pPr marL="514350" indent="-171450">
              <a:defRPr lang="en-US" dirty="0">
                <a:solidFill>
                  <a:srgbClr val="702673"/>
                </a:solidFill>
              </a:defRPr>
            </a:lvl3pPr>
            <a:lvl4pPr marL="685800" indent="-136525">
              <a:defRPr lang="en-US" dirty="0">
                <a:solidFill>
                  <a:srgbClr val="702673"/>
                </a:solidFill>
              </a:defRPr>
            </a:lvl4pPr>
            <a:lvl5pPr marL="793750" indent="-120650">
              <a:defRPr lang="en-US" dirty="0">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854C402F-FA23-829E-6DFA-B6B13E57AE98}"/>
              </a:ext>
            </a:extLst>
          </p:cNvPr>
          <p:cNvSpPr>
            <a:spLocks noGrp="1"/>
          </p:cNvSpPr>
          <p:nvPr>
            <p:ph type="title"/>
          </p:nvPr>
        </p:nvSpPr>
        <p:spPr>
          <a:xfrm>
            <a:off x="694948" y="668239"/>
            <a:ext cx="10811252" cy="498598"/>
          </a:xfrm>
        </p:spPr>
        <p:txBody>
          <a:bodyPr/>
          <a:lstStyle/>
          <a:p>
            <a:r>
              <a:rPr lang="en-US"/>
              <a:t>Click to edit Master title style</a:t>
            </a:r>
          </a:p>
        </p:txBody>
      </p:sp>
    </p:spTree>
    <p:extLst>
      <p:ext uri="{BB962C8B-B14F-4D97-AF65-F5344CB8AC3E}">
        <p14:creationId xmlns:p14="http://schemas.microsoft.com/office/powerpoint/2010/main" val="25045324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694948" y="1663328"/>
            <a:ext cx="5312664" cy="430887"/>
          </a:xfrm>
        </p:spPr>
        <p:txBody>
          <a:bodyPr anchor="t"/>
          <a:lstStyle>
            <a:lvl1pPr marL="0" indent="0">
              <a:spcBef>
                <a:spcPts val="0"/>
              </a:spcBef>
              <a:buNone/>
              <a:defRPr sz="2800">
                <a:solidFill>
                  <a:srgbClr val="702673"/>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94948" y="2397264"/>
            <a:ext cx="5312664" cy="1551194"/>
          </a:xfrm>
        </p:spPr>
        <p:txBody>
          <a:bodyPr/>
          <a:lstStyle>
            <a:lvl1pPr>
              <a:defRPr sz="2400">
                <a:solidFill>
                  <a:srgbClr val="702673"/>
                </a:solidFill>
              </a:defRPr>
            </a:lvl1pPr>
            <a:lvl2pPr>
              <a:defRPr>
                <a:solidFill>
                  <a:srgbClr val="702673"/>
                </a:solidFill>
              </a:defRPr>
            </a:lvl2pPr>
            <a:lvl3pPr>
              <a:defRPr>
                <a:solidFill>
                  <a:srgbClr val="702673"/>
                </a:solidFill>
              </a:defRPr>
            </a:lvl3pPr>
            <a:lvl4pPr>
              <a:defRPr>
                <a:solidFill>
                  <a:srgbClr val="702673"/>
                </a:solidFill>
              </a:defRPr>
            </a:lvl4pPr>
            <a:lvl5pPr>
              <a:defRPr>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193536" y="1663328"/>
            <a:ext cx="5312664" cy="430887"/>
          </a:xfrm>
        </p:spPr>
        <p:txBody>
          <a:bodyPr anchor="t"/>
          <a:lstStyle>
            <a:lvl1pPr marL="0" indent="0">
              <a:spcBef>
                <a:spcPts val="0"/>
              </a:spcBef>
              <a:buNone/>
              <a:defRPr sz="2800">
                <a:solidFill>
                  <a:srgbClr val="702673"/>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193536" y="2397264"/>
            <a:ext cx="5312664" cy="1551194"/>
          </a:xfrm>
        </p:spPr>
        <p:txBody>
          <a:bodyPr/>
          <a:lstStyle>
            <a:lvl1pPr>
              <a:defRPr sz="2400">
                <a:solidFill>
                  <a:srgbClr val="702673"/>
                </a:solidFill>
              </a:defRPr>
            </a:lvl1pPr>
            <a:lvl2pPr>
              <a:defRPr>
                <a:solidFill>
                  <a:srgbClr val="702673"/>
                </a:solidFill>
              </a:defRPr>
            </a:lvl2pPr>
            <a:lvl3pPr>
              <a:defRPr>
                <a:solidFill>
                  <a:srgbClr val="702673"/>
                </a:solidFill>
              </a:defRPr>
            </a:lvl3pPr>
            <a:lvl4pPr>
              <a:defRPr>
                <a:solidFill>
                  <a:srgbClr val="702673"/>
                </a:solidFill>
              </a:defRPr>
            </a:lvl4pPr>
            <a:lvl5pPr>
              <a:defRPr>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DA372F5E-C196-DD8B-0893-FEEE63B9C358}"/>
              </a:ext>
            </a:extLst>
          </p:cNvPr>
          <p:cNvSpPr>
            <a:spLocks noGrp="1"/>
          </p:cNvSpPr>
          <p:nvPr>
            <p:ph type="title"/>
          </p:nvPr>
        </p:nvSpPr>
        <p:spPr>
          <a:xfrm>
            <a:off x="694948" y="668239"/>
            <a:ext cx="10811252" cy="498598"/>
          </a:xfrm>
        </p:spPr>
        <p:txBody>
          <a:bodyPr/>
          <a:lstStyle/>
          <a:p>
            <a:r>
              <a:rPr lang="en-US"/>
              <a:t>Click to edit Master title style</a:t>
            </a:r>
          </a:p>
        </p:txBody>
      </p:sp>
    </p:spTree>
    <p:extLst>
      <p:ext uri="{BB962C8B-B14F-4D97-AF65-F5344CB8AC3E}">
        <p14:creationId xmlns:p14="http://schemas.microsoft.com/office/powerpoint/2010/main" val="58777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694948" y="1665435"/>
            <a:ext cx="3511296" cy="677108"/>
          </a:xfrm>
        </p:spPr>
        <p:txBody>
          <a:bodyPr anchor="t"/>
          <a:lstStyle>
            <a:lvl1pPr marL="0" indent="0">
              <a:spcBef>
                <a:spcPts val="0"/>
              </a:spcBef>
              <a:buNone/>
              <a:defRPr sz="2200">
                <a:solidFill>
                  <a:srgbClr val="702673"/>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692176" y="2397264"/>
            <a:ext cx="3511296" cy="1760482"/>
          </a:xfrm>
        </p:spPr>
        <p:txBody>
          <a:bodyPr wrap="square">
            <a:spAutoFit/>
          </a:bodyPr>
          <a:lstStyle>
            <a:lvl1pPr marL="176213" indent="-176213">
              <a:defRPr lang="en-US" sz="2000" dirty="0">
                <a:solidFill>
                  <a:srgbClr val="702673"/>
                </a:solidFill>
              </a:defRPr>
            </a:lvl1pPr>
            <a:lvl2pPr marL="322263" indent="-150813">
              <a:defRPr lang="en-US" sz="1800" dirty="0">
                <a:solidFill>
                  <a:srgbClr val="702673"/>
                </a:solidFill>
              </a:defRPr>
            </a:lvl2pPr>
            <a:lvl3pPr marL="466725" indent="-138113">
              <a:defRPr lang="en-US" dirty="0">
                <a:solidFill>
                  <a:srgbClr val="702673"/>
                </a:solidFill>
              </a:defRPr>
            </a:lvl3pPr>
            <a:lvl4pPr marL="595313" indent="-128588">
              <a:defRPr lang="en-US" dirty="0">
                <a:solidFill>
                  <a:srgbClr val="702673"/>
                </a:solidFill>
              </a:defRPr>
            </a:lvl4pPr>
            <a:lvl5pPr marL="731838" indent="-122238">
              <a:defRPr lang="en-US" dirty="0">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344926" y="1665435"/>
            <a:ext cx="3511296" cy="677108"/>
          </a:xfrm>
        </p:spPr>
        <p:txBody>
          <a:bodyPr anchor="t"/>
          <a:lstStyle>
            <a:lvl1pPr marL="0" indent="0">
              <a:spcBef>
                <a:spcPts val="0"/>
              </a:spcBef>
              <a:buNone/>
              <a:defRPr sz="2200">
                <a:solidFill>
                  <a:srgbClr val="702673"/>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343540" y="2397264"/>
            <a:ext cx="3511296" cy="1760482"/>
          </a:xfrm>
        </p:spPr>
        <p:txBody>
          <a:bodyPr wrap="square">
            <a:spAutoFit/>
          </a:bodyPr>
          <a:lstStyle>
            <a:lvl1pPr marL="176213" indent="-176213">
              <a:defRPr lang="en-US" sz="2000" dirty="0">
                <a:solidFill>
                  <a:srgbClr val="702673"/>
                </a:solidFill>
              </a:defRPr>
            </a:lvl1pPr>
            <a:lvl2pPr marL="398463" indent="-169863">
              <a:defRPr lang="en-US" sz="1800" dirty="0">
                <a:solidFill>
                  <a:srgbClr val="702673"/>
                </a:solidFill>
              </a:defRPr>
            </a:lvl2pPr>
            <a:lvl3pPr marL="555625" indent="-157163">
              <a:defRPr lang="en-US" dirty="0">
                <a:solidFill>
                  <a:srgbClr val="702673"/>
                </a:solidFill>
              </a:defRPr>
            </a:lvl3pPr>
            <a:lvl4pPr marL="685800" indent="-136525">
              <a:defRPr lang="en-US" dirty="0">
                <a:solidFill>
                  <a:srgbClr val="702673"/>
                </a:solidFill>
              </a:defRPr>
            </a:lvl4pPr>
            <a:lvl5pPr marL="800100" indent="-111125">
              <a:defRPr lang="en-US" dirty="0">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94904" y="1665435"/>
            <a:ext cx="3511296" cy="677108"/>
          </a:xfrm>
        </p:spPr>
        <p:txBody>
          <a:bodyPr anchor="t"/>
          <a:lstStyle>
            <a:lvl1pPr marL="0" indent="0">
              <a:spcBef>
                <a:spcPts val="0"/>
              </a:spcBef>
              <a:buNone/>
              <a:defRPr sz="2200">
                <a:solidFill>
                  <a:srgbClr val="702673"/>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94904" y="2397264"/>
            <a:ext cx="3511296" cy="1760482"/>
          </a:xfrm>
        </p:spPr>
        <p:txBody>
          <a:bodyPr wrap="square">
            <a:spAutoFit/>
          </a:bodyPr>
          <a:lstStyle>
            <a:lvl1pPr marL="176213" indent="-176213">
              <a:defRPr lang="en-US" sz="2000" dirty="0">
                <a:solidFill>
                  <a:srgbClr val="702673"/>
                </a:solidFill>
              </a:defRPr>
            </a:lvl1pPr>
            <a:lvl2pPr marL="398463" indent="-169863">
              <a:defRPr lang="en-US" sz="1800" dirty="0">
                <a:solidFill>
                  <a:srgbClr val="702673"/>
                </a:solidFill>
              </a:defRPr>
            </a:lvl2pPr>
            <a:lvl3pPr marL="555625" indent="-157163">
              <a:defRPr lang="en-US" dirty="0">
                <a:solidFill>
                  <a:srgbClr val="702673"/>
                </a:solidFill>
              </a:defRPr>
            </a:lvl3pPr>
            <a:lvl4pPr marL="685800" indent="-136525">
              <a:defRPr lang="en-US" dirty="0">
                <a:solidFill>
                  <a:srgbClr val="702673"/>
                </a:solidFill>
              </a:defRPr>
            </a:lvl4pPr>
            <a:lvl5pPr marL="800100" indent="-111125">
              <a:defRPr lang="en-US" dirty="0">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F4A9DAF9-89F8-7823-DF3C-A8A061DD4C20}"/>
              </a:ext>
            </a:extLst>
          </p:cNvPr>
          <p:cNvSpPr>
            <a:spLocks noGrp="1"/>
          </p:cNvSpPr>
          <p:nvPr>
            <p:ph type="title"/>
          </p:nvPr>
        </p:nvSpPr>
        <p:spPr>
          <a:xfrm>
            <a:off x="694948" y="668239"/>
            <a:ext cx="10811252" cy="498598"/>
          </a:xfrm>
        </p:spPr>
        <p:txBody>
          <a:bodyPr/>
          <a:lstStyle/>
          <a:p>
            <a:r>
              <a:rPr lang="en-US"/>
              <a:t>Click to edit Master title style</a:t>
            </a:r>
          </a:p>
        </p:txBody>
      </p:sp>
    </p:spTree>
    <p:extLst>
      <p:ext uri="{BB962C8B-B14F-4D97-AF65-F5344CB8AC3E}">
        <p14:creationId xmlns:p14="http://schemas.microsoft.com/office/powerpoint/2010/main" val="382187225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694948" y="1665435"/>
            <a:ext cx="2606040" cy="615553"/>
          </a:xfrm>
        </p:spPr>
        <p:txBody>
          <a:bodyPr anchor="t"/>
          <a:lstStyle>
            <a:lvl1pPr marL="0" indent="0">
              <a:spcBef>
                <a:spcPts val="0"/>
              </a:spcBef>
              <a:buNone/>
              <a:defRPr sz="2000">
                <a:solidFill>
                  <a:srgbClr val="702673"/>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694948" y="2397264"/>
            <a:ext cx="2606040" cy="1698927"/>
          </a:xfrm>
        </p:spPr>
        <p:txBody>
          <a:bodyPr wrap="square">
            <a:spAutoFit/>
          </a:bodyPr>
          <a:lstStyle>
            <a:lvl1pPr marL="141288" indent="-141288">
              <a:defRPr lang="en-US" sz="1800" dirty="0">
                <a:solidFill>
                  <a:srgbClr val="702673"/>
                </a:solidFill>
              </a:defRPr>
            </a:lvl1pPr>
            <a:lvl2pPr marL="285750" indent="-125413">
              <a:defRPr lang="en-US" sz="1600" dirty="0">
                <a:solidFill>
                  <a:srgbClr val="702673"/>
                </a:solidFill>
              </a:defRPr>
            </a:lvl2pPr>
            <a:lvl3pPr marL="438150" indent="-133350">
              <a:defRPr lang="en-US" dirty="0">
                <a:solidFill>
                  <a:srgbClr val="702673"/>
                </a:solidFill>
              </a:defRPr>
            </a:lvl3pPr>
            <a:lvl4pPr marL="566738" indent="-114300">
              <a:defRPr lang="en-US" dirty="0">
                <a:solidFill>
                  <a:srgbClr val="702673"/>
                </a:solidFill>
              </a:defRPr>
            </a:lvl4pPr>
            <a:lvl5pPr marL="685800" indent="-109538">
              <a:defRPr lang="en-US" dirty="0">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26971" y="1665435"/>
            <a:ext cx="2606040" cy="615553"/>
          </a:xfrm>
        </p:spPr>
        <p:txBody>
          <a:bodyPr anchor="t"/>
          <a:lstStyle>
            <a:lvl1pPr marL="0" indent="0">
              <a:spcBef>
                <a:spcPts val="0"/>
              </a:spcBef>
              <a:buNone/>
              <a:defRPr sz="2000">
                <a:solidFill>
                  <a:srgbClr val="702673"/>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26970" y="2397264"/>
            <a:ext cx="2606040" cy="1698927"/>
          </a:xfrm>
        </p:spPr>
        <p:txBody>
          <a:bodyPr wrap="square">
            <a:spAutoFit/>
          </a:bodyPr>
          <a:lstStyle>
            <a:lvl1pPr marL="141288" indent="-141288">
              <a:defRPr lang="en-US" sz="1800" dirty="0">
                <a:solidFill>
                  <a:srgbClr val="702673"/>
                </a:solidFill>
              </a:defRPr>
            </a:lvl1pPr>
            <a:lvl2pPr marL="285750" indent="-125413">
              <a:defRPr lang="en-US" sz="1600" dirty="0">
                <a:solidFill>
                  <a:srgbClr val="702673"/>
                </a:solidFill>
              </a:defRPr>
            </a:lvl2pPr>
            <a:lvl3pPr marL="438150" indent="-133350">
              <a:defRPr lang="en-US" dirty="0">
                <a:solidFill>
                  <a:srgbClr val="702673"/>
                </a:solidFill>
              </a:defRPr>
            </a:lvl3pPr>
            <a:lvl4pPr marL="566738" indent="-114300">
              <a:defRPr lang="en-US" dirty="0">
                <a:solidFill>
                  <a:srgbClr val="702673"/>
                </a:solidFill>
              </a:defRPr>
            </a:lvl4pPr>
            <a:lvl5pPr marL="685800" indent="-109538">
              <a:defRPr lang="en-US" dirty="0">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158994" y="1665435"/>
            <a:ext cx="2606040" cy="615553"/>
          </a:xfrm>
        </p:spPr>
        <p:txBody>
          <a:bodyPr anchor="t"/>
          <a:lstStyle>
            <a:lvl1pPr marL="0" indent="0">
              <a:spcBef>
                <a:spcPts val="0"/>
              </a:spcBef>
              <a:buNone/>
              <a:defRPr sz="2000">
                <a:solidFill>
                  <a:srgbClr val="702673"/>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158992" y="2397264"/>
            <a:ext cx="2606040" cy="1698927"/>
          </a:xfrm>
        </p:spPr>
        <p:txBody>
          <a:bodyPr wrap="square">
            <a:spAutoFit/>
          </a:bodyPr>
          <a:lstStyle>
            <a:lvl1pPr marL="141288" indent="-141288">
              <a:defRPr lang="en-US" sz="1800" dirty="0">
                <a:solidFill>
                  <a:srgbClr val="702673"/>
                </a:solidFill>
              </a:defRPr>
            </a:lvl1pPr>
            <a:lvl2pPr marL="285750" indent="-125413">
              <a:defRPr lang="en-US" sz="1600" dirty="0">
                <a:solidFill>
                  <a:srgbClr val="702673"/>
                </a:solidFill>
              </a:defRPr>
            </a:lvl2pPr>
            <a:lvl3pPr marL="438150" indent="-133350">
              <a:defRPr lang="en-US" dirty="0">
                <a:solidFill>
                  <a:srgbClr val="702673"/>
                </a:solidFill>
              </a:defRPr>
            </a:lvl3pPr>
            <a:lvl4pPr marL="566738" indent="-114300">
              <a:defRPr lang="en-US" dirty="0">
                <a:solidFill>
                  <a:srgbClr val="702673"/>
                </a:solidFill>
              </a:defRPr>
            </a:lvl4pPr>
            <a:lvl5pPr marL="685800" indent="-109538">
              <a:defRPr lang="en-US" dirty="0">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891016" y="1665435"/>
            <a:ext cx="2606040" cy="615553"/>
          </a:xfrm>
        </p:spPr>
        <p:txBody>
          <a:bodyPr anchor="t"/>
          <a:lstStyle>
            <a:lvl1pPr marL="0" indent="0">
              <a:spcBef>
                <a:spcPts val="0"/>
              </a:spcBef>
              <a:buNone/>
              <a:defRPr sz="2000">
                <a:solidFill>
                  <a:srgbClr val="702673"/>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891015" y="2397264"/>
            <a:ext cx="2606040" cy="1698927"/>
          </a:xfrm>
        </p:spPr>
        <p:txBody>
          <a:bodyPr wrap="square">
            <a:spAutoFit/>
          </a:bodyPr>
          <a:lstStyle>
            <a:lvl1pPr marL="141288" indent="-141288">
              <a:defRPr lang="en-US" sz="1800" dirty="0">
                <a:solidFill>
                  <a:srgbClr val="702673"/>
                </a:solidFill>
              </a:defRPr>
            </a:lvl1pPr>
            <a:lvl2pPr marL="285750" indent="-125413">
              <a:defRPr lang="en-US" sz="1600" dirty="0">
                <a:solidFill>
                  <a:srgbClr val="702673"/>
                </a:solidFill>
              </a:defRPr>
            </a:lvl2pPr>
            <a:lvl3pPr marL="438150" indent="-133350">
              <a:defRPr lang="en-US" dirty="0">
                <a:solidFill>
                  <a:srgbClr val="702673"/>
                </a:solidFill>
              </a:defRPr>
            </a:lvl3pPr>
            <a:lvl4pPr marL="566738" indent="-114300">
              <a:defRPr lang="en-US" dirty="0">
                <a:solidFill>
                  <a:srgbClr val="702673"/>
                </a:solidFill>
              </a:defRPr>
            </a:lvl4pPr>
            <a:lvl5pPr marL="685800" indent="-109538">
              <a:defRPr lang="en-US" dirty="0">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C21AD2C-8643-D860-FC09-8B6A56849A1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82228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56000">
              <a:srgbClr val="FEE8E6"/>
            </a:gs>
            <a:gs pos="13000">
              <a:srgbClr val="FFFFFF"/>
            </a:gs>
            <a:gs pos="100000">
              <a:srgbClr val="DE8CE0"/>
            </a:gs>
          </a:gsLst>
          <a:lin ang="1800000" scaled="0"/>
        </a:gra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FE3102-F4CA-F860-1463-2781EA0EF7B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5728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5048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with Left Image and Box side by side">
    <p:spTree>
      <p:nvGrpSpPr>
        <p:cNvPr id="1" name=""/>
        <p:cNvGrpSpPr/>
        <p:nvPr/>
      </p:nvGrpSpPr>
      <p:grpSpPr>
        <a:xfrm>
          <a:off x="0" y="0"/>
          <a:ext cx="0" cy="0"/>
          <a:chOff x="0" y="0"/>
          <a:chExt cx="0" cy="0"/>
        </a:xfrm>
      </p:grpSpPr>
      <p:sp>
        <p:nvSpPr>
          <p:cNvPr id="10" name="Rectangle: Top Corners Rounded 9">
            <a:extLst>
              <a:ext uri="{FF2B5EF4-FFF2-40B4-BE49-F238E27FC236}">
                <a16:creationId xmlns:a16="http://schemas.microsoft.com/office/drawing/2014/main" id="{3CEDBC09-CBA8-0601-394A-59587F6FDBB5}"/>
              </a:ext>
            </a:extLst>
          </p:cNvPr>
          <p:cNvSpPr/>
          <p:nvPr userDrawn="1"/>
        </p:nvSpPr>
        <p:spPr bwMode="auto">
          <a:xfrm rot="16200000">
            <a:off x="7065441" y="1724294"/>
            <a:ext cx="3575304" cy="5514182"/>
          </a:xfrm>
          <a:prstGeom prst="round2SameRect">
            <a:avLst>
              <a:gd name="adj1" fmla="val 0"/>
              <a:gd name="adj2" fmla="val 4371"/>
            </a:avLst>
          </a:prstGeom>
          <a:noFill/>
          <a:ln w="38100">
            <a:noFill/>
          </a:ln>
        </p:spPr>
        <p:txBody>
          <a:bodyPr vert="horz" wrap="square" lIns="0" tIns="182880" rIns="0" bIns="0" rtlCol="0" anchor="ctr">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err="1">
              <a:solidFill>
                <a:srgbClr val="FFFFFF"/>
              </a:solidFill>
              <a:cs typeface="Segoe UI" panose="020B0502040204020203" pitchFamily="34" charset="0"/>
            </a:endParaRPr>
          </a:p>
        </p:txBody>
      </p:sp>
      <p:sp>
        <p:nvSpPr>
          <p:cNvPr id="28" name="Picture Placeholder 27">
            <a:extLst>
              <a:ext uri="{FF2B5EF4-FFF2-40B4-BE49-F238E27FC236}">
                <a16:creationId xmlns:a16="http://schemas.microsoft.com/office/drawing/2014/main" id="{BA310DDD-9A03-6E1D-5301-33C193437583}"/>
              </a:ext>
            </a:extLst>
          </p:cNvPr>
          <p:cNvSpPr>
            <a:spLocks noGrp="1"/>
          </p:cNvSpPr>
          <p:nvPr>
            <p:ph type="pic" sz="quarter" idx="16"/>
          </p:nvPr>
        </p:nvSpPr>
        <p:spPr>
          <a:xfrm>
            <a:off x="685799" y="2693731"/>
            <a:ext cx="5312664" cy="3446721"/>
          </a:xfrm>
          <a:prstGeom prst="roundRect">
            <a:avLst>
              <a:gd name="adj" fmla="val 6011"/>
            </a:avLst>
          </a:prstGeom>
          <a:noFill/>
          <a:ln>
            <a:noFill/>
          </a:ln>
        </p:spPr>
        <p:txBody>
          <a:bodyPr vert="horz" wrap="square" anchor="ctr">
            <a:noAutofit/>
          </a:bodyPr>
          <a:lstStyle>
            <a:lvl1pPr marL="0" indent="0" algn="ctr">
              <a:buFontTx/>
              <a:buNone/>
              <a:defRPr>
                <a:solidFill>
                  <a:srgbClr val="702673"/>
                </a:solidFill>
              </a:defRPr>
            </a:lvl1pPr>
          </a:lstStyle>
          <a:p>
            <a:endParaRPr lang="en-US"/>
          </a:p>
        </p:txBody>
      </p:sp>
      <p:sp>
        <p:nvSpPr>
          <p:cNvPr id="4" name="Text Placeholder 7">
            <a:extLst>
              <a:ext uri="{FF2B5EF4-FFF2-40B4-BE49-F238E27FC236}">
                <a16:creationId xmlns:a16="http://schemas.microsoft.com/office/drawing/2014/main" id="{DB924825-27C9-D3AF-5EFF-3BAB77FCCBE1}"/>
              </a:ext>
            </a:extLst>
          </p:cNvPr>
          <p:cNvSpPr>
            <a:spLocks noGrp="1"/>
          </p:cNvSpPr>
          <p:nvPr>
            <p:ph type="body" sz="quarter" idx="17"/>
          </p:nvPr>
        </p:nvSpPr>
        <p:spPr>
          <a:xfrm>
            <a:off x="6193536" y="2693729"/>
            <a:ext cx="5312664" cy="3446721"/>
          </a:xfrm>
          <a:prstGeom prst="roundRect">
            <a:avLst>
              <a:gd name="adj" fmla="val 6010"/>
            </a:avLst>
          </a:prstGeom>
        </p:spPr>
        <p:txBody>
          <a:bodyPr wrap="square" lIns="274320" anchor="ctr">
            <a:noAutofit/>
          </a:bodyPr>
          <a:lstStyle>
            <a:lvl1pPr marL="0" indent="0">
              <a:buFontTx/>
              <a:buNone/>
              <a:defRPr lang="en-US" sz="2400" dirty="0">
                <a:solidFill>
                  <a:srgbClr val="702673"/>
                </a:solidFill>
              </a:defRPr>
            </a:lvl1pPr>
            <a:lvl2pPr marL="160337" indent="0">
              <a:buFontTx/>
              <a:buNone/>
              <a:defRPr lang="en-US" sz="1800" dirty="0">
                <a:solidFill>
                  <a:srgbClr val="702673"/>
                </a:solidFill>
              </a:defRPr>
            </a:lvl2pPr>
            <a:lvl3pPr marL="304800" indent="0">
              <a:buFontTx/>
              <a:buNone/>
              <a:defRPr lang="en-US" sz="1800" dirty="0">
                <a:solidFill>
                  <a:srgbClr val="702673"/>
                </a:solidFill>
              </a:defRPr>
            </a:lvl3pPr>
            <a:lvl4pPr marL="452438" indent="0">
              <a:buFontTx/>
              <a:buNone/>
              <a:defRPr lang="en-US" sz="1600" dirty="0">
                <a:solidFill>
                  <a:srgbClr val="702673"/>
                </a:solidFill>
              </a:defRPr>
            </a:lvl4pPr>
            <a:lvl5pPr marL="576262" indent="0">
              <a:buFontTx/>
              <a:buNone/>
              <a:defRPr lang="en-US" sz="1600" dirty="0">
                <a:solidFill>
                  <a:srgbClr val="702673"/>
                </a:solidFill>
              </a:defRPr>
            </a:lvl5pPr>
          </a:lstStyle>
          <a:p>
            <a:pPr lvl="0"/>
            <a:r>
              <a:rPr lang="en-US"/>
              <a:t>Click to edit Master text styles</a:t>
            </a:r>
          </a:p>
        </p:txBody>
      </p:sp>
      <p:sp>
        <p:nvSpPr>
          <p:cNvPr id="14" name="Title 13">
            <a:extLst>
              <a:ext uri="{FF2B5EF4-FFF2-40B4-BE49-F238E27FC236}">
                <a16:creationId xmlns:a16="http://schemas.microsoft.com/office/drawing/2014/main" id="{4697314F-EB46-4F50-8843-D1040DE1534B}"/>
              </a:ext>
            </a:extLst>
          </p:cNvPr>
          <p:cNvSpPr>
            <a:spLocks noGrp="1"/>
          </p:cNvSpPr>
          <p:nvPr>
            <p:ph type="title"/>
          </p:nvPr>
        </p:nvSpPr>
        <p:spPr>
          <a:xfrm>
            <a:off x="694948" y="1117046"/>
            <a:ext cx="10811252" cy="498598"/>
          </a:xfrm>
        </p:spPr>
        <p:txBody>
          <a:bodyPr/>
          <a:lstStyle/>
          <a:p>
            <a:r>
              <a:rPr lang="en-US"/>
              <a:t>Click to edit Master title style</a:t>
            </a:r>
          </a:p>
        </p:txBody>
      </p:sp>
    </p:spTree>
    <p:extLst>
      <p:ext uri="{BB962C8B-B14F-4D97-AF65-F5344CB8AC3E}">
        <p14:creationId xmlns:p14="http://schemas.microsoft.com/office/powerpoint/2010/main" val="4068510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36">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4">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12">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with Right Image and Box side by s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BE79D0-0B8C-A62B-0406-E8A3CC84AAD5}"/>
              </a:ext>
            </a:extLst>
          </p:cNvPr>
          <p:cNvSpPr>
            <a:spLocks noGrp="1"/>
          </p:cNvSpPr>
          <p:nvPr>
            <p:ph type="pic" sz="quarter" idx="16"/>
          </p:nvPr>
        </p:nvSpPr>
        <p:spPr>
          <a:xfrm>
            <a:off x="6184102" y="2693733"/>
            <a:ext cx="5312664" cy="3446717"/>
          </a:xfrm>
          <a:prstGeom prst="roundRect">
            <a:avLst>
              <a:gd name="adj" fmla="val 6010"/>
            </a:avLst>
          </a:prstGeom>
          <a:noFill/>
          <a:ln>
            <a:noFill/>
          </a:ln>
        </p:spPr>
        <p:txBody>
          <a:bodyPr vert="horz" wrap="square" anchor="ctr">
            <a:noAutofit/>
          </a:bodyPr>
          <a:lstStyle>
            <a:lvl1pPr marL="0" indent="0" algn="ctr">
              <a:buFontTx/>
              <a:buNone/>
              <a:defRPr>
                <a:solidFill>
                  <a:srgbClr val="702673"/>
                </a:solidFill>
              </a:defRPr>
            </a:lvl1pPr>
          </a:lstStyle>
          <a:p>
            <a:endParaRPr lang="en-US"/>
          </a:p>
        </p:txBody>
      </p:sp>
      <p:sp>
        <p:nvSpPr>
          <p:cNvPr id="4" name="Text Placeholder 7">
            <a:extLst>
              <a:ext uri="{FF2B5EF4-FFF2-40B4-BE49-F238E27FC236}">
                <a16:creationId xmlns:a16="http://schemas.microsoft.com/office/drawing/2014/main" id="{99E63DCC-9D84-B8FC-3A6A-CDD022262D98}"/>
              </a:ext>
            </a:extLst>
          </p:cNvPr>
          <p:cNvSpPr>
            <a:spLocks noGrp="1"/>
          </p:cNvSpPr>
          <p:nvPr>
            <p:ph type="body" sz="quarter" idx="17"/>
          </p:nvPr>
        </p:nvSpPr>
        <p:spPr>
          <a:xfrm>
            <a:off x="685514" y="2693732"/>
            <a:ext cx="5312664" cy="3446717"/>
          </a:xfrm>
          <a:prstGeom prst="roundRect">
            <a:avLst>
              <a:gd name="adj" fmla="val 6010"/>
            </a:avLst>
          </a:prstGeom>
        </p:spPr>
        <p:txBody>
          <a:bodyPr wrap="square" lIns="0" rIns="274320" anchor="ctr">
            <a:noAutofit/>
          </a:bodyPr>
          <a:lstStyle>
            <a:lvl1pPr marL="0" indent="0" algn="r">
              <a:buFontTx/>
              <a:buNone/>
              <a:defRPr lang="en-US" sz="2400" dirty="0">
                <a:solidFill>
                  <a:srgbClr val="702673"/>
                </a:solidFill>
              </a:defRPr>
            </a:lvl1pPr>
            <a:lvl2pPr marL="160337" indent="0">
              <a:buFontTx/>
              <a:buNone/>
              <a:defRPr lang="en-US" sz="1800" dirty="0">
                <a:solidFill>
                  <a:srgbClr val="702673"/>
                </a:solidFill>
              </a:defRPr>
            </a:lvl2pPr>
            <a:lvl3pPr marL="304800" indent="0">
              <a:buFontTx/>
              <a:buNone/>
              <a:defRPr lang="en-US" sz="1800" dirty="0">
                <a:solidFill>
                  <a:srgbClr val="702673"/>
                </a:solidFill>
              </a:defRPr>
            </a:lvl3pPr>
            <a:lvl4pPr marL="452438" indent="0">
              <a:buFontTx/>
              <a:buNone/>
              <a:defRPr lang="en-US" sz="1600" dirty="0">
                <a:solidFill>
                  <a:srgbClr val="702673"/>
                </a:solidFill>
              </a:defRPr>
            </a:lvl4pPr>
            <a:lvl5pPr marL="576262" indent="0">
              <a:buFontTx/>
              <a:buNone/>
              <a:defRPr lang="en-US" sz="1600" dirty="0">
                <a:solidFill>
                  <a:srgbClr val="702673"/>
                </a:solidFill>
              </a:defRPr>
            </a:lvl5pPr>
          </a:lstStyle>
          <a:p>
            <a:pPr lvl="0"/>
            <a:r>
              <a:rPr lang="en-US"/>
              <a:t>Click to edit Master text styles</a:t>
            </a:r>
          </a:p>
        </p:txBody>
      </p:sp>
      <p:sp>
        <p:nvSpPr>
          <p:cNvPr id="15" name="Title 14">
            <a:extLst>
              <a:ext uri="{FF2B5EF4-FFF2-40B4-BE49-F238E27FC236}">
                <a16:creationId xmlns:a16="http://schemas.microsoft.com/office/drawing/2014/main" id="{9372B104-C6A1-FF7D-C62C-318CC9A32030}"/>
              </a:ext>
            </a:extLst>
          </p:cNvPr>
          <p:cNvSpPr>
            <a:spLocks noGrp="1"/>
          </p:cNvSpPr>
          <p:nvPr>
            <p:ph type="title"/>
          </p:nvPr>
        </p:nvSpPr>
        <p:spPr>
          <a:xfrm>
            <a:off x="694948" y="1117046"/>
            <a:ext cx="10811252" cy="498598"/>
          </a:xfrm>
        </p:spPr>
        <p:txBody>
          <a:bodyPr/>
          <a:lstStyle/>
          <a:p>
            <a:r>
              <a:rPr lang="en-US"/>
              <a:t>Click to edit Master title style</a:t>
            </a:r>
          </a:p>
        </p:txBody>
      </p:sp>
    </p:spTree>
    <p:extLst>
      <p:ext uri="{BB962C8B-B14F-4D97-AF65-F5344CB8AC3E}">
        <p14:creationId xmlns:p14="http://schemas.microsoft.com/office/powerpoint/2010/main" val="25694614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 50">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CEDBC09-CBA8-0601-394A-59587F6FDBB5}"/>
              </a:ext>
            </a:extLst>
          </p:cNvPr>
          <p:cNvSpPr/>
          <p:nvPr userDrawn="1"/>
        </p:nvSpPr>
        <p:spPr bwMode="auto">
          <a:xfrm>
            <a:off x="5921820" y="585788"/>
            <a:ext cx="5687568" cy="5687568"/>
          </a:xfrm>
          <a:prstGeom prst="roundRect">
            <a:avLst>
              <a:gd name="adj" fmla="val 3082"/>
            </a:avLst>
          </a:prstGeom>
          <a:noFill/>
          <a:ln w="38100">
            <a:noFill/>
          </a:ln>
        </p:spPr>
        <p:txBody>
          <a:bodyPr vert="horz" wrap="square" lIns="0" tIns="182880" rIns="0" bIns="0" rtlCol="0" anchor="ctr">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err="1">
              <a:solidFill>
                <a:srgbClr val="FFFFFF"/>
              </a:solidFill>
              <a:cs typeface="Segoe UI" panose="020B0502040204020203"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4948" y="3059668"/>
            <a:ext cx="4924359" cy="369332"/>
          </a:xfrm>
          <a:noFill/>
        </p:spPr>
        <p:txBody>
          <a:bodyPr wrap="square" lIns="0" tIns="0" rIns="0" bIns="0">
            <a:spAutoFit/>
          </a:bodyPr>
          <a:lstStyle>
            <a:lvl1pPr marL="0" indent="0">
              <a:spcBef>
                <a:spcPts val="0"/>
              </a:spcBef>
              <a:buNone/>
              <a:defRPr sz="2400" spc="0" baseline="0">
                <a:solidFill>
                  <a:srgbClr val="702673"/>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5938770" y="22614"/>
            <a:ext cx="6248400" cy="6858000"/>
          </a:xfrm>
          <a:prstGeom prst="rect">
            <a:avLst/>
          </a:prstGeom>
          <a:solidFill>
            <a:srgbClr val="702673"/>
          </a:solidFill>
        </p:spPr>
        <p:txBody>
          <a:bodyPr lIns="182880" tIns="182880" rIns="182880" bIns="182880" anchor="ctr">
            <a:noAutofit/>
          </a:bodyPr>
          <a:lstStyle>
            <a:lvl1pPr marL="0" indent="0" algn="ctr">
              <a:buFontTx/>
              <a:buNone/>
              <a:defRPr>
                <a:solidFill>
                  <a:schemeClr val="tx1"/>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14" name="Title 13">
            <a:extLst>
              <a:ext uri="{FF2B5EF4-FFF2-40B4-BE49-F238E27FC236}">
                <a16:creationId xmlns:a16="http://schemas.microsoft.com/office/drawing/2014/main" id="{323C3EFA-0D08-F9A9-A0CB-6B27855E9E89}"/>
              </a:ext>
            </a:extLst>
          </p:cNvPr>
          <p:cNvSpPr>
            <a:spLocks noGrp="1"/>
          </p:cNvSpPr>
          <p:nvPr>
            <p:ph type="title"/>
          </p:nvPr>
        </p:nvSpPr>
        <p:spPr>
          <a:xfrm>
            <a:off x="694948" y="1117046"/>
            <a:ext cx="4924359" cy="498598"/>
          </a:xfrm>
        </p:spPr>
        <p:txBody>
          <a:bodyPr/>
          <a:lstStyle/>
          <a:p>
            <a:r>
              <a:rPr lang="en-US"/>
              <a:t>Click to edit Master title style</a:t>
            </a:r>
          </a:p>
        </p:txBody>
      </p:sp>
    </p:spTree>
    <p:extLst>
      <p:ext uri="{BB962C8B-B14F-4D97-AF65-F5344CB8AC3E}">
        <p14:creationId xmlns:p14="http://schemas.microsoft.com/office/powerpoint/2010/main" val="1504426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with Subhead and 4-3 screenshot">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92176" y="3352284"/>
            <a:ext cx="3214797" cy="369332"/>
          </a:xfrm>
          <a:noFill/>
        </p:spPr>
        <p:txBody>
          <a:bodyPr wrap="square" lIns="0" tIns="0" rIns="0" bIns="0" anchor="t">
            <a:spAutoFit/>
          </a:bodyPr>
          <a:lstStyle>
            <a:lvl1pPr marL="0" indent="0">
              <a:spcBef>
                <a:spcPts val="0"/>
              </a:spcBef>
              <a:buNone/>
              <a:defRPr sz="2400" spc="0" baseline="0">
                <a:solidFill>
                  <a:srgbClr val="702673"/>
                </a:solidFill>
                <a:latin typeface="+mn-lt"/>
                <a:cs typeface="Segoe UI" panose="020B0502040204020203" pitchFamily="34" charset="0"/>
              </a:defRPr>
            </a:lvl1pPr>
          </a:lstStyle>
          <a:p>
            <a:pPr lvl="0"/>
            <a:r>
              <a:rPr lang="en-US"/>
              <a:t>Subhead text here</a:t>
            </a:r>
          </a:p>
        </p:txBody>
      </p:sp>
      <p:sp>
        <p:nvSpPr>
          <p:cNvPr id="6" name="Title 5">
            <a:extLst>
              <a:ext uri="{FF2B5EF4-FFF2-40B4-BE49-F238E27FC236}">
                <a16:creationId xmlns:a16="http://schemas.microsoft.com/office/drawing/2014/main" id="{C025D50E-C652-8E45-D845-9934DE6EDB4E}"/>
              </a:ext>
            </a:extLst>
          </p:cNvPr>
          <p:cNvSpPr>
            <a:spLocks noGrp="1"/>
          </p:cNvSpPr>
          <p:nvPr>
            <p:ph type="title"/>
          </p:nvPr>
        </p:nvSpPr>
        <p:spPr>
          <a:xfrm>
            <a:off x="692177" y="1102870"/>
            <a:ext cx="3214796" cy="1994392"/>
          </a:xfrm>
        </p:spPr>
        <p:txBody>
          <a:bodyPr anchor="b"/>
          <a:lstStyle/>
          <a:p>
            <a:r>
              <a:rPr lang="en-US"/>
              <a:t>Click to edit Master title style</a:t>
            </a:r>
          </a:p>
        </p:txBody>
      </p:sp>
      <p:sp>
        <p:nvSpPr>
          <p:cNvPr id="7" name="Picture Placeholder 6">
            <a:extLst>
              <a:ext uri="{FF2B5EF4-FFF2-40B4-BE49-F238E27FC236}">
                <a16:creationId xmlns:a16="http://schemas.microsoft.com/office/drawing/2014/main" id="{5352B262-9382-1C7C-5189-76ACD84197E3}"/>
              </a:ext>
            </a:extLst>
          </p:cNvPr>
          <p:cNvSpPr>
            <a:spLocks noGrp="1"/>
          </p:cNvSpPr>
          <p:nvPr>
            <p:ph type="pic" sz="quarter" idx="13"/>
          </p:nvPr>
        </p:nvSpPr>
        <p:spPr>
          <a:xfrm>
            <a:off x="4254500" y="711200"/>
            <a:ext cx="7251700" cy="5429250"/>
          </a:xfrm>
          <a:prstGeom prst="roundRect">
            <a:avLst>
              <a:gd name="adj" fmla="val 1783"/>
            </a:avLst>
          </a:prstGeom>
        </p:spPr>
        <p:txBody>
          <a:bodyPr anchor="ctr">
            <a:noAutofit/>
          </a:bodyPr>
          <a:lstStyle>
            <a:lvl1pPr marL="0" indent="0" algn="ctr">
              <a:buFontTx/>
              <a:buNone/>
              <a:defRPr/>
            </a:lvl1pPr>
          </a:lstStyle>
          <a:p>
            <a:endParaRPr lang="en-US"/>
          </a:p>
        </p:txBody>
      </p:sp>
    </p:spTree>
    <p:extLst>
      <p:ext uri="{BB962C8B-B14F-4D97-AF65-F5344CB8AC3E}">
        <p14:creationId xmlns:p14="http://schemas.microsoft.com/office/powerpoint/2010/main" val="314842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with Transparent Box">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CEDBC09-CBA8-0601-394A-59587F6FDBB5}"/>
              </a:ext>
            </a:extLst>
          </p:cNvPr>
          <p:cNvSpPr/>
          <p:nvPr userDrawn="1"/>
        </p:nvSpPr>
        <p:spPr bwMode="auto">
          <a:xfrm>
            <a:off x="5921820" y="585788"/>
            <a:ext cx="5687568" cy="5687568"/>
          </a:xfrm>
          <a:prstGeom prst="roundRect">
            <a:avLst>
              <a:gd name="adj" fmla="val 3082"/>
            </a:avLst>
          </a:prstGeom>
          <a:noFill/>
          <a:ln w="38100">
            <a:noFill/>
          </a:ln>
        </p:spPr>
        <p:txBody>
          <a:bodyPr vert="horz" wrap="square" lIns="0" tIns="182880" rIns="0" bIns="0" rtlCol="0" anchor="ctr">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err="1">
              <a:solidFill>
                <a:srgbClr val="FFFFFF"/>
              </a:solidFill>
              <a:cs typeface="Segoe UI" panose="020B0502040204020203"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2176" y="4371017"/>
            <a:ext cx="4924359" cy="369332"/>
          </a:xfrm>
          <a:noFill/>
        </p:spPr>
        <p:txBody>
          <a:bodyPr wrap="square" lIns="0" tIns="0" rIns="0" bIns="0">
            <a:spAutoFit/>
          </a:bodyPr>
          <a:lstStyle>
            <a:lvl1pPr marL="0" indent="0">
              <a:spcBef>
                <a:spcPts val="0"/>
              </a:spcBef>
              <a:buNone/>
              <a:defRPr sz="2400" spc="0" baseline="0">
                <a:solidFill>
                  <a:srgbClr val="702673"/>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6114497" y="711200"/>
            <a:ext cx="5398052" cy="5429250"/>
          </a:xfrm>
          <a:prstGeom prst="roundRect">
            <a:avLst>
              <a:gd name="adj" fmla="val 3953"/>
            </a:avLst>
          </a:prstGeom>
          <a:noFill/>
        </p:spPr>
        <p:txBody>
          <a:bodyPr lIns="182880" tIns="182880" rIns="182880" bIns="182880" anchor="ctr">
            <a:noAutofit/>
          </a:bodyPr>
          <a:lstStyle>
            <a:lvl1pPr marL="0" indent="0" algn="ctr">
              <a:buFontTx/>
              <a:buNone/>
              <a:defRPr>
                <a:solidFill>
                  <a:srgbClr val="702673"/>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16" name="Title 15">
            <a:extLst>
              <a:ext uri="{FF2B5EF4-FFF2-40B4-BE49-F238E27FC236}">
                <a16:creationId xmlns:a16="http://schemas.microsoft.com/office/drawing/2014/main" id="{34485380-8BB1-48F5-E813-627E5051F04A}"/>
              </a:ext>
            </a:extLst>
          </p:cNvPr>
          <p:cNvSpPr>
            <a:spLocks noGrp="1"/>
          </p:cNvSpPr>
          <p:nvPr>
            <p:ph type="title"/>
          </p:nvPr>
        </p:nvSpPr>
        <p:spPr>
          <a:xfrm>
            <a:off x="694948" y="2425541"/>
            <a:ext cx="4924359" cy="498598"/>
          </a:xfrm>
        </p:spPr>
        <p:txBody>
          <a:bodyPr/>
          <a:lstStyle/>
          <a:p>
            <a:r>
              <a:rPr lang="en-US"/>
              <a:t>Click to edit Master title style</a:t>
            </a:r>
          </a:p>
        </p:txBody>
      </p:sp>
    </p:spTree>
    <p:extLst>
      <p:ext uri="{BB962C8B-B14F-4D97-AF65-F5344CB8AC3E}">
        <p14:creationId xmlns:p14="http://schemas.microsoft.com/office/powerpoint/2010/main" val="12863061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Transparent Box - 2 things">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A562BAC-7690-44FC-35E3-43194381C5FF}"/>
              </a:ext>
            </a:extLst>
          </p:cNvPr>
          <p:cNvSpPr/>
          <p:nvPr userDrawn="1"/>
        </p:nvSpPr>
        <p:spPr bwMode="auto">
          <a:xfrm>
            <a:off x="6018658" y="666750"/>
            <a:ext cx="5538342" cy="5605462"/>
          </a:xfrm>
          <a:prstGeom prst="roundRect">
            <a:avLst>
              <a:gd name="adj" fmla="val 3711"/>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2176" y="4371017"/>
            <a:ext cx="4924359" cy="369332"/>
          </a:xfrm>
          <a:noFill/>
        </p:spPr>
        <p:txBody>
          <a:bodyPr wrap="square" lIns="0" tIns="0" rIns="0" bIns="0">
            <a:spAutoFit/>
          </a:bodyPr>
          <a:lstStyle>
            <a:lvl1pPr marL="0" indent="0">
              <a:spcBef>
                <a:spcPts val="0"/>
              </a:spcBef>
              <a:buNone/>
              <a:defRPr sz="2400" spc="0" baseline="0">
                <a:solidFill>
                  <a:srgbClr val="702673"/>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6571044" y="1235012"/>
            <a:ext cx="4389120" cy="1965960"/>
          </a:xfrm>
        </p:spPr>
        <p:txBody>
          <a:bodyPr anchor="ctr">
            <a:noAutofit/>
          </a:bodyPr>
          <a:lstStyle>
            <a:lvl1pPr marL="0" indent="0" algn="ctr">
              <a:buFontTx/>
              <a:buNone/>
              <a:defRPr sz="2400">
                <a:solidFill>
                  <a:srgbClr val="702673"/>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3" name="Text Placeholder 23">
            <a:extLst>
              <a:ext uri="{FF2B5EF4-FFF2-40B4-BE49-F238E27FC236}">
                <a16:creationId xmlns:a16="http://schemas.microsoft.com/office/drawing/2014/main" id="{AB2C8B54-F3EB-2B48-F72C-654ABD205D7B}"/>
              </a:ext>
            </a:extLst>
          </p:cNvPr>
          <p:cNvSpPr>
            <a:spLocks noGrp="1"/>
          </p:cNvSpPr>
          <p:nvPr>
            <p:ph type="body" sz="quarter" idx="16"/>
          </p:nvPr>
        </p:nvSpPr>
        <p:spPr>
          <a:xfrm>
            <a:off x="6571044" y="3628254"/>
            <a:ext cx="4389120" cy="1965960"/>
          </a:xfrm>
        </p:spPr>
        <p:txBody>
          <a:bodyPr anchor="ctr">
            <a:noAutofit/>
          </a:bodyPr>
          <a:lstStyle>
            <a:lvl1pPr marL="0" indent="0" algn="ctr">
              <a:buFontTx/>
              <a:buNone/>
              <a:defRPr sz="2400">
                <a:solidFill>
                  <a:srgbClr val="702673"/>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cxnSp>
        <p:nvCxnSpPr>
          <p:cNvPr id="9" name="Straight Connector 8">
            <a:extLst>
              <a:ext uri="{FF2B5EF4-FFF2-40B4-BE49-F238E27FC236}">
                <a16:creationId xmlns:a16="http://schemas.microsoft.com/office/drawing/2014/main" id="{94C44CA2-6D31-1E29-50A9-7EC380443F55}"/>
              </a:ext>
            </a:extLst>
          </p:cNvPr>
          <p:cNvCxnSpPr>
            <a:cxnSpLocks/>
          </p:cNvCxnSpPr>
          <p:nvPr userDrawn="1"/>
        </p:nvCxnSpPr>
        <p:spPr>
          <a:xfrm>
            <a:off x="6571044" y="3433530"/>
            <a:ext cx="4389120" cy="0"/>
          </a:xfrm>
          <a:prstGeom prst="line">
            <a:avLst/>
          </a:prstGeom>
          <a:noFill/>
          <a:ln w="25400" cap="rnd" cmpd="sng" algn="ctr">
            <a:solidFill>
              <a:srgbClr val="C73DCC"/>
            </a:solidFill>
            <a:prstDash val="solid"/>
            <a:headEnd type="none" w="med" len="med"/>
            <a:tailEnd type="none" w="med" len="med"/>
          </a:ln>
          <a:effectLst>
            <a:outerShdw blurRad="63500" dist="63500" dir="2700000" algn="tl" rotWithShape="0">
              <a:srgbClr val="737373">
                <a:alpha val="20000"/>
              </a:srgbClr>
            </a:outerShdw>
          </a:effectLst>
        </p:spPr>
      </p:cxnSp>
      <p:sp>
        <p:nvSpPr>
          <p:cNvPr id="20" name="Title 19">
            <a:extLst>
              <a:ext uri="{FF2B5EF4-FFF2-40B4-BE49-F238E27FC236}">
                <a16:creationId xmlns:a16="http://schemas.microsoft.com/office/drawing/2014/main" id="{81E1415A-ACFE-2E0F-9B2F-6D50BD00A21F}"/>
              </a:ext>
            </a:extLst>
          </p:cNvPr>
          <p:cNvSpPr>
            <a:spLocks noGrp="1"/>
          </p:cNvSpPr>
          <p:nvPr>
            <p:ph type="title"/>
          </p:nvPr>
        </p:nvSpPr>
        <p:spPr>
          <a:xfrm>
            <a:off x="694948" y="2425541"/>
            <a:ext cx="4924359" cy="498598"/>
          </a:xfrm>
        </p:spPr>
        <p:txBody>
          <a:bodyPr/>
          <a:lstStyle/>
          <a:p>
            <a:r>
              <a:rPr lang="en-US"/>
              <a:t>Click to edit Master title style</a:t>
            </a:r>
          </a:p>
        </p:txBody>
      </p:sp>
    </p:spTree>
    <p:extLst>
      <p:ext uri="{BB962C8B-B14F-4D97-AF65-F5344CB8AC3E}">
        <p14:creationId xmlns:p14="http://schemas.microsoft.com/office/powerpoint/2010/main" val="21924060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8">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2">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with Transparent Box - 2 things">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7BCE3B1-3CB0-3B0B-8053-BC1B1B4718AE}"/>
              </a:ext>
            </a:extLst>
          </p:cNvPr>
          <p:cNvSpPr/>
          <p:nvPr userDrawn="1"/>
        </p:nvSpPr>
        <p:spPr bwMode="auto">
          <a:xfrm>
            <a:off x="6018658" y="666750"/>
            <a:ext cx="5538342" cy="5605462"/>
          </a:xfrm>
          <a:prstGeom prst="roundRect">
            <a:avLst>
              <a:gd name="adj" fmla="val 3711"/>
            </a:avLst>
          </a:prstGeom>
          <a:noFill/>
        </p:spPr>
        <p:txBody>
          <a:bodyPr vert="horz" wrap="square" lIns="182880" tIns="182880" rIns="182880" bIns="182880" rtlCol="0" anchor="ctr">
            <a:noAutofit/>
          </a:bodyPr>
          <a:lstStyle/>
          <a:p>
            <a:pPr marR="0" lvl="0" indent="0" algn="ctr" defTabSz="932742" fontAlgn="auto">
              <a:lnSpc>
                <a:spcPct val="100000"/>
              </a:lnSpc>
              <a:spcBef>
                <a:spcPct val="20000"/>
              </a:spcBef>
              <a:spcAft>
                <a:spcPts val="0"/>
              </a:spcAft>
              <a:buClrTx/>
              <a:buSzPct val="90000"/>
              <a:buFontTx/>
              <a:buNone/>
              <a:tabLst/>
            </a:pPr>
            <a:endParaRPr lang="en-US" sz="2800" spc="0" baseline="0" err="1">
              <a:solidFill>
                <a:srgbClr val="702673"/>
              </a:solidFill>
              <a:cs typeface="Segoe UI" panose="020B0502040204020203"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4948" y="4371017"/>
            <a:ext cx="4924359" cy="369332"/>
          </a:xfrm>
          <a:noFill/>
        </p:spPr>
        <p:txBody>
          <a:bodyPr wrap="square" lIns="0" tIns="0" rIns="0" bIns="0">
            <a:spAutoFit/>
          </a:bodyPr>
          <a:lstStyle>
            <a:lvl1pPr marL="0" indent="0">
              <a:spcBef>
                <a:spcPts val="0"/>
              </a:spcBef>
              <a:buNone/>
              <a:defRPr sz="2400" spc="0" baseline="0">
                <a:solidFill>
                  <a:srgbClr val="702673"/>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6571044" y="1235012"/>
            <a:ext cx="4389120" cy="1234440"/>
          </a:xfrm>
          <a:prstGeom prst="roundRect">
            <a:avLst/>
          </a:prstGeom>
          <a:solidFill>
            <a:srgbClr val="702673"/>
          </a:solidFill>
        </p:spPr>
        <p:txBody>
          <a:bodyPr anchor="ctr">
            <a:noAutofit/>
          </a:bodyPr>
          <a:lstStyle>
            <a:lvl1pPr marL="0" indent="0" algn="ctr">
              <a:buFontTx/>
              <a:buNone/>
              <a:defRPr sz="2400">
                <a:solidFill>
                  <a:schemeClr val="tx1"/>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3" name="Text Placeholder 23">
            <a:extLst>
              <a:ext uri="{FF2B5EF4-FFF2-40B4-BE49-F238E27FC236}">
                <a16:creationId xmlns:a16="http://schemas.microsoft.com/office/drawing/2014/main" id="{AB2C8B54-F3EB-2B48-F72C-654ABD205D7B}"/>
              </a:ext>
            </a:extLst>
          </p:cNvPr>
          <p:cNvSpPr>
            <a:spLocks noGrp="1"/>
          </p:cNvSpPr>
          <p:nvPr>
            <p:ph type="body" sz="quarter" idx="16"/>
          </p:nvPr>
        </p:nvSpPr>
        <p:spPr>
          <a:xfrm>
            <a:off x="6571044" y="4359774"/>
            <a:ext cx="4389120" cy="1234440"/>
          </a:xfrm>
          <a:prstGeom prst="roundRect">
            <a:avLst/>
          </a:prstGeom>
          <a:solidFill>
            <a:srgbClr val="702673"/>
          </a:solidFill>
        </p:spPr>
        <p:txBody>
          <a:bodyPr anchor="ctr">
            <a:noAutofit/>
          </a:bodyPr>
          <a:lstStyle>
            <a:lvl1pPr marL="0" indent="0" algn="ctr">
              <a:buFontTx/>
              <a:buNone/>
              <a:defRPr sz="2400">
                <a:solidFill>
                  <a:schemeClr val="tx1"/>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4" name="Text Placeholder 23">
            <a:extLst>
              <a:ext uri="{FF2B5EF4-FFF2-40B4-BE49-F238E27FC236}">
                <a16:creationId xmlns:a16="http://schemas.microsoft.com/office/drawing/2014/main" id="{75C900B1-54D1-843F-62E2-E0C9EC666400}"/>
              </a:ext>
            </a:extLst>
          </p:cNvPr>
          <p:cNvSpPr>
            <a:spLocks noGrp="1"/>
          </p:cNvSpPr>
          <p:nvPr>
            <p:ph type="body" sz="quarter" idx="17"/>
          </p:nvPr>
        </p:nvSpPr>
        <p:spPr>
          <a:xfrm>
            <a:off x="6571044" y="2797393"/>
            <a:ext cx="4389120" cy="1234440"/>
          </a:xfrm>
          <a:prstGeom prst="roundRect">
            <a:avLst/>
          </a:prstGeom>
          <a:solidFill>
            <a:srgbClr val="702673"/>
          </a:solidFill>
        </p:spPr>
        <p:txBody>
          <a:bodyPr anchor="ctr">
            <a:noAutofit/>
          </a:bodyPr>
          <a:lstStyle>
            <a:lvl1pPr marL="0" indent="0" algn="ctr">
              <a:buFontTx/>
              <a:buNone/>
              <a:defRPr sz="2400">
                <a:solidFill>
                  <a:schemeClr val="tx1"/>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22" name="Title 21">
            <a:extLst>
              <a:ext uri="{FF2B5EF4-FFF2-40B4-BE49-F238E27FC236}">
                <a16:creationId xmlns:a16="http://schemas.microsoft.com/office/drawing/2014/main" id="{69810A6C-8DCD-51C9-A866-EB6EE3A52370}"/>
              </a:ext>
            </a:extLst>
          </p:cNvPr>
          <p:cNvSpPr>
            <a:spLocks noGrp="1"/>
          </p:cNvSpPr>
          <p:nvPr>
            <p:ph type="title"/>
          </p:nvPr>
        </p:nvSpPr>
        <p:spPr>
          <a:xfrm>
            <a:off x="694948" y="2425541"/>
            <a:ext cx="4924359" cy="498598"/>
          </a:xfrm>
        </p:spPr>
        <p:txBody>
          <a:bodyPr/>
          <a:lstStyle/>
          <a:p>
            <a:r>
              <a:rPr lang="en-US"/>
              <a:t>Click to edit Master title style</a:t>
            </a:r>
          </a:p>
        </p:txBody>
      </p:sp>
    </p:spTree>
    <p:extLst>
      <p:ext uri="{BB962C8B-B14F-4D97-AF65-F5344CB8AC3E}">
        <p14:creationId xmlns:p14="http://schemas.microsoft.com/office/powerpoint/2010/main" val="42500221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6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with Transparent Box - 2 things">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370265C-8753-3962-4510-02D95777F1B8}"/>
              </a:ext>
            </a:extLst>
          </p:cNvPr>
          <p:cNvSpPr/>
          <p:nvPr userDrawn="1"/>
        </p:nvSpPr>
        <p:spPr bwMode="auto">
          <a:xfrm>
            <a:off x="6018658" y="666750"/>
            <a:ext cx="5538342" cy="5605462"/>
          </a:xfrm>
          <a:prstGeom prst="roundRect">
            <a:avLst>
              <a:gd name="adj" fmla="val 3711"/>
            </a:avLst>
          </a:prstGeom>
          <a:noFill/>
        </p:spPr>
        <p:txBody>
          <a:bodyPr vert="horz" wrap="square" lIns="182880" tIns="182880" rIns="182880" bIns="182880" rtlCol="0" anchor="ctr">
            <a:noAutofit/>
          </a:bodyPr>
          <a:lstStyle/>
          <a:p>
            <a:pPr marR="0" lvl="0" indent="0" algn="ctr" defTabSz="932742" fontAlgn="auto">
              <a:lnSpc>
                <a:spcPct val="100000"/>
              </a:lnSpc>
              <a:spcBef>
                <a:spcPct val="20000"/>
              </a:spcBef>
              <a:spcAft>
                <a:spcPts val="0"/>
              </a:spcAft>
              <a:buClrTx/>
              <a:buSzPct val="90000"/>
              <a:buFontTx/>
              <a:buNone/>
              <a:tabLst/>
            </a:pPr>
            <a:endParaRPr lang="en-US" sz="2800" spc="0" baseline="0" err="1">
              <a:solidFill>
                <a:srgbClr val="702673"/>
              </a:solidFill>
              <a:cs typeface="Segoe UI" panose="020B0502040204020203"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4948" y="4371017"/>
            <a:ext cx="4924359" cy="369332"/>
          </a:xfrm>
          <a:noFill/>
        </p:spPr>
        <p:txBody>
          <a:bodyPr wrap="square" lIns="0" tIns="0" rIns="0" bIns="0">
            <a:spAutoFit/>
          </a:bodyPr>
          <a:lstStyle>
            <a:lvl1pPr marL="0" indent="0">
              <a:spcBef>
                <a:spcPts val="0"/>
              </a:spcBef>
              <a:buNone/>
              <a:defRPr sz="2400" spc="0" baseline="0">
                <a:solidFill>
                  <a:srgbClr val="702673"/>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7185024" y="1235012"/>
            <a:ext cx="4092576" cy="1234440"/>
          </a:xfrm>
        </p:spPr>
        <p:txBody>
          <a:bodyPr anchor="ctr">
            <a:noAutofit/>
          </a:bodyPr>
          <a:lstStyle>
            <a:lvl1pPr marL="0" indent="0">
              <a:buFontTx/>
              <a:buNone/>
              <a:defRPr sz="2400">
                <a:solidFill>
                  <a:srgbClr val="702673"/>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3" name="Text Placeholder 23">
            <a:extLst>
              <a:ext uri="{FF2B5EF4-FFF2-40B4-BE49-F238E27FC236}">
                <a16:creationId xmlns:a16="http://schemas.microsoft.com/office/drawing/2014/main" id="{AB2C8B54-F3EB-2B48-F72C-654ABD205D7B}"/>
              </a:ext>
            </a:extLst>
          </p:cNvPr>
          <p:cNvSpPr>
            <a:spLocks noGrp="1"/>
          </p:cNvSpPr>
          <p:nvPr>
            <p:ph type="body" sz="quarter" idx="16"/>
          </p:nvPr>
        </p:nvSpPr>
        <p:spPr>
          <a:xfrm>
            <a:off x="7185024" y="4359774"/>
            <a:ext cx="4092576" cy="1234440"/>
          </a:xfrm>
        </p:spPr>
        <p:txBody>
          <a:bodyPr anchor="ctr">
            <a:noAutofit/>
          </a:bodyPr>
          <a:lstStyle>
            <a:lvl1pPr marL="0" indent="0">
              <a:buFontTx/>
              <a:buNone/>
              <a:defRPr sz="2400">
                <a:solidFill>
                  <a:srgbClr val="702673"/>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4" name="Text Placeholder 23">
            <a:extLst>
              <a:ext uri="{FF2B5EF4-FFF2-40B4-BE49-F238E27FC236}">
                <a16:creationId xmlns:a16="http://schemas.microsoft.com/office/drawing/2014/main" id="{75C900B1-54D1-843F-62E2-E0C9EC666400}"/>
              </a:ext>
            </a:extLst>
          </p:cNvPr>
          <p:cNvSpPr>
            <a:spLocks noGrp="1"/>
          </p:cNvSpPr>
          <p:nvPr>
            <p:ph type="body" sz="quarter" idx="17"/>
          </p:nvPr>
        </p:nvSpPr>
        <p:spPr>
          <a:xfrm>
            <a:off x="7185024" y="2797393"/>
            <a:ext cx="4092576" cy="1234440"/>
          </a:xfrm>
        </p:spPr>
        <p:txBody>
          <a:bodyPr anchor="ctr">
            <a:noAutofit/>
          </a:bodyPr>
          <a:lstStyle>
            <a:lvl1pPr marL="0" indent="0">
              <a:buFontTx/>
              <a:buNone/>
              <a:defRPr sz="2400">
                <a:solidFill>
                  <a:srgbClr val="702673"/>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5" name="Text Placeholder 23">
            <a:extLst>
              <a:ext uri="{FF2B5EF4-FFF2-40B4-BE49-F238E27FC236}">
                <a16:creationId xmlns:a16="http://schemas.microsoft.com/office/drawing/2014/main" id="{96D1EB97-573D-EF0E-FFB7-356E47459BA6}"/>
              </a:ext>
            </a:extLst>
          </p:cNvPr>
          <p:cNvSpPr>
            <a:spLocks noGrp="1"/>
          </p:cNvSpPr>
          <p:nvPr>
            <p:ph type="body" sz="quarter" idx="18" hasCustomPrompt="1"/>
          </p:nvPr>
        </p:nvSpPr>
        <p:spPr>
          <a:xfrm>
            <a:off x="6021132" y="1235012"/>
            <a:ext cx="873381" cy="1234440"/>
          </a:xfrm>
        </p:spPr>
        <p:txBody>
          <a:bodyPr anchor="ctr">
            <a:noAutofit/>
          </a:bodyPr>
          <a:lstStyle>
            <a:lvl1pPr marL="0" indent="0" algn="r">
              <a:buFontTx/>
              <a:buNone/>
              <a:defRPr sz="2800">
                <a:solidFill>
                  <a:srgbClr val="C73DCC"/>
                </a:solidFill>
                <a:latin typeface="+mj-lt"/>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1</a:t>
            </a:r>
          </a:p>
        </p:txBody>
      </p:sp>
      <p:sp>
        <p:nvSpPr>
          <p:cNvPr id="6" name="Text Placeholder 23">
            <a:extLst>
              <a:ext uri="{FF2B5EF4-FFF2-40B4-BE49-F238E27FC236}">
                <a16:creationId xmlns:a16="http://schemas.microsoft.com/office/drawing/2014/main" id="{9FCAC1CC-0ACD-CCE0-B12D-B77403DFBE61}"/>
              </a:ext>
            </a:extLst>
          </p:cNvPr>
          <p:cNvSpPr>
            <a:spLocks noGrp="1"/>
          </p:cNvSpPr>
          <p:nvPr>
            <p:ph type="body" sz="quarter" idx="19" hasCustomPrompt="1"/>
          </p:nvPr>
        </p:nvSpPr>
        <p:spPr>
          <a:xfrm>
            <a:off x="6021132" y="4359774"/>
            <a:ext cx="873381" cy="1234440"/>
          </a:xfrm>
        </p:spPr>
        <p:txBody>
          <a:bodyPr anchor="ctr">
            <a:noAutofit/>
          </a:bodyPr>
          <a:lstStyle>
            <a:lvl1pPr marL="0" indent="0" algn="r">
              <a:buFontTx/>
              <a:buNone/>
              <a:defRPr sz="2800">
                <a:solidFill>
                  <a:srgbClr val="C73DCC"/>
                </a:solidFill>
                <a:latin typeface="+mj-lt"/>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3</a:t>
            </a:r>
          </a:p>
        </p:txBody>
      </p:sp>
      <p:sp>
        <p:nvSpPr>
          <p:cNvPr id="8" name="Text Placeholder 23">
            <a:extLst>
              <a:ext uri="{FF2B5EF4-FFF2-40B4-BE49-F238E27FC236}">
                <a16:creationId xmlns:a16="http://schemas.microsoft.com/office/drawing/2014/main" id="{2D99E81D-0096-978F-6C6E-3333A7860344}"/>
              </a:ext>
            </a:extLst>
          </p:cNvPr>
          <p:cNvSpPr>
            <a:spLocks noGrp="1"/>
          </p:cNvSpPr>
          <p:nvPr>
            <p:ph type="body" sz="quarter" idx="20" hasCustomPrompt="1"/>
          </p:nvPr>
        </p:nvSpPr>
        <p:spPr>
          <a:xfrm>
            <a:off x="6021132" y="2797393"/>
            <a:ext cx="873381" cy="1234440"/>
          </a:xfrm>
        </p:spPr>
        <p:txBody>
          <a:bodyPr anchor="ctr">
            <a:noAutofit/>
          </a:bodyPr>
          <a:lstStyle>
            <a:lvl1pPr marL="0" indent="0" algn="r">
              <a:buFontTx/>
              <a:buNone/>
              <a:defRPr sz="2800">
                <a:solidFill>
                  <a:srgbClr val="C73DCC"/>
                </a:solidFill>
                <a:latin typeface="+mj-lt"/>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2</a:t>
            </a:r>
          </a:p>
        </p:txBody>
      </p:sp>
      <p:cxnSp>
        <p:nvCxnSpPr>
          <p:cNvPr id="7" name="Straight Connector 6">
            <a:extLst>
              <a:ext uri="{FF2B5EF4-FFF2-40B4-BE49-F238E27FC236}">
                <a16:creationId xmlns:a16="http://schemas.microsoft.com/office/drawing/2014/main" id="{2C69CDE3-78BE-1BE8-BE49-C18100542016}"/>
              </a:ext>
            </a:extLst>
          </p:cNvPr>
          <p:cNvCxnSpPr>
            <a:cxnSpLocks/>
          </p:cNvCxnSpPr>
          <p:nvPr userDrawn="1"/>
        </p:nvCxnSpPr>
        <p:spPr>
          <a:xfrm>
            <a:off x="6248400" y="2632543"/>
            <a:ext cx="5029200" cy="0"/>
          </a:xfrm>
          <a:prstGeom prst="line">
            <a:avLst/>
          </a:prstGeom>
          <a:noFill/>
          <a:ln w="25400" cap="rnd" cmpd="sng" algn="ctr">
            <a:solidFill>
              <a:srgbClr val="C73DCC"/>
            </a:solidFill>
            <a:prstDash val="solid"/>
            <a:headEnd type="none" w="med" len="med"/>
            <a:tailEnd type="none" w="med" len="med"/>
          </a:ln>
          <a:effectLst>
            <a:outerShdw blurRad="63500" dist="63500" dir="2700000" algn="tl" rotWithShape="0">
              <a:srgbClr val="737373">
                <a:alpha val="20000"/>
              </a:srgbClr>
            </a:outerShdw>
          </a:effectLst>
        </p:spPr>
      </p:cxnSp>
      <p:cxnSp>
        <p:nvCxnSpPr>
          <p:cNvPr id="10" name="Straight Connector 9">
            <a:extLst>
              <a:ext uri="{FF2B5EF4-FFF2-40B4-BE49-F238E27FC236}">
                <a16:creationId xmlns:a16="http://schemas.microsoft.com/office/drawing/2014/main" id="{2AF65CB1-DDF3-0CC6-E4CC-44836F95A77A}"/>
              </a:ext>
            </a:extLst>
          </p:cNvPr>
          <p:cNvCxnSpPr>
            <a:cxnSpLocks/>
          </p:cNvCxnSpPr>
          <p:nvPr userDrawn="1"/>
        </p:nvCxnSpPr>
        <p:spPr>
          <a:xfrm>
            <a:off x="6248400" y="4206160"/>
            <a:ext cx="5029200" cy="0"/>
          </a:xfrm>
          <a:prstGeom prst="line">
            <a:avLst/>
          </a:prstGeom>
          <a:noFill/>
          <a:ln w="25400" cap="rnd" cmpd="sng" algn="ctr">
            <a:solidFill>
              <a:srgbClr val="C73DCC"/>
            </a:solidFill>
            <a:prstDash val="solid"/>
            <a:headEnd type="none" w="med" len="med"/>
            <a:tailEnd type="none" w="med" len="med"/>
          </a:ln>
          <a:effectLst>
            <a:outerShdw blurRad="63500" dist="63500" dir="2700000" algn="tl" rotWithShape="0">
              <a:srgbClr val="737373">
                <a:alpha val="20000"/>
              </a:srgbClr>
            </a:outerShdw>
          </a:effectLst>
        </p:spPr>
      </p:cxnSp>
      <p:sp>
        <p:nvSpPr>
          <p:cNvPr id="23" name="Title 22">
            <a:extLst>
              <a:ext uri="{FF2B5EF4-FFF2-40B4-BE49-F238E27FC236}">
                <a16:creationId xmlns:a16="http://schemas.microsoft.com/office/drawing/2014/main" id="{CE51218D-861B-E1D4-23CA-E3394A3D4DAC}"/>
              </a:ext>
            </a:extLst>
          </p:cNvPr>
          <p:cNvSpPr>
            <a:spLocks noGrp="1"/>
          </p:cNvSpPr>
          <p:nvPr>
            <p:ph type="title"/>
          </p:nvPr>
        </p:nvSpPr>
        <p:spPr>
          <a:xfrm>
            <a:off x="694948" y="2425541"/>
            <a:ext cx="4924359" cy="498598"/>
          </a:xfrm>
        </p:spPr>
        <p:txBody>
          <a:bodyPr/>
          <a:lstStyle/>
          <a:p>
            <a:r>
              <a:rPr lang="en-US"/>
              <a:t>Click to edit Master title style</a:t>
            </a:r>
          </a:p>
        </p:txBody>
      </p:sp>
    </p:spTree>
    <p:extLst>
      <p:ext uri="{BB962C8B-B14F-4D97-AF65-F5344CB8AC3E}">
        <p14:creationId xmlns:p14="http://schemas.microsoft.com/office/powerpoint/2010/main" val="34275370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8">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with bar and tex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708674" y="2596416"/>
            <a:ext cx="3663121" cy="1665168"/>
          </a:xfrm>
        </p:spPr>
        <p:txBody>
          <a:bodyPr anchor="ctr"/>
          <a:lstStyle>
            <a:lvl1pPr marL="0" indent="0">
              <a:spcAft>
                <a:spcPts val="600"/>
              </a:spcAft>
              <a:buFontTx/>
              <a:buNone/>
              <a:defRPr>
                <a:solidFill>
                  <a:srgbClr val="702673"/>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24495" y="2057400"/>
            <a:ext cx="0" cy="2743200"/>
          </a:xfrm>
          <a:prstGeom prst="line">
            <a:avLst/>
          </a:prstGeom>
          <a:noFill/>
          <a:ln w="25400" cap="rnd" cmpd="sng" algn="ctr">
            <a:solidFill>
              <a:srgbClr val="C73DCC"/>
            </a:solidFill>
            <a:prstDash val="solid"/>
            <a:headEnd type="none" w="med" len="med"/>
            <a:tailEnd type="none" w="med" len="med"/>
          </a:ln>
          <a:effectLst>
            <a:outerShdw blurRad="63500" dist="63500" dir="2700000" algn="tl" rotWithShape="0">
              <a:srgbClr val="737373">
                <a:alpha val="20000"/>
              </a:srgbClr>
            </a:outerShdw>
          </a:effectLst>
        </p:spPr>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7" name="Title 16">
            <a:extLst>
              <a:ext uri="{FF2B5EF4-FFF2-40B4-BE49-F238E27FC236}">
                <a16:creationId xmlns:a16="http://schemas.microsoft.com/office/drawing/2014/main" id="{F8ED8CB5-28DE-137B-5D03-3D59184FB932}"/>
              </a:ext>
            </a:extLst>
          </p:cNvPr>
          <p:cNvSpPr>
            <a:spLocks noGrp="1"/>
          </p:cNvSpPr>
          <p:nvPr>
            <p:ph type="title"/>
          </p:nvPr>
        </p:nvSpPr>
        <p:spPr>
          <a:xfrm>
            <a:off x="694948" y="2596416"/>
            <a:ext cx="3245368" cy="1665168"/>
          </a:xfrm>
        </p:spPr>
        <p:txBody>
          <a:bodyPr anchor="ctr"/>
          <a:lstStyle/>
          <a:p>
            <a:r>
              <a:rPr lang="en-US"/>
              <a:t>Click to edit Master title style</a:t>
            </a:r>
          </a:p>
        </p:txBody>
      </p:sp>
      <p:sp>
        <p:nvSpPr>
          <p:cNvPr id="4" name="Picture Placeholder 3">
            <a:extLst>
              <a:ext uri="{FF2B5EF4-FFF2-40B4-BE49-F238E27FC236}">
                <a16:creationId xmlns:a16="http://schemas.microsoft.com/office/drawing/2014/main" id="{F7491CAF-D2C1-278A-60B2-9EF27EE58D93}"/>
              </a:ext>
            </a:extLst>
          </p:cNvPr>
          <p:cNvSpPr>
            <a:spLocks noGrp="1"/>
          </p:cNvSpPr>
          <p:nvPr>
            <p:ph type="pic" sz="quarter" idx="12"/>
          </p:nvPr>
        </p:nvSpPr>
        <p:spPr>
          <a:xfrm>
            <a:off x="8428074" y="1873286"/>
            <a:ext cx="3111428" cy="3111428"/>
          </a:xfrm>
          <a:prstGeom prst="ellipse">
            <a:avLst/>
          </a:prstGeom>
        </p:spPr>
        <p:txBody>
          <a:bodyPr anchor="ctr">
            <a:noAutofit/>
          </a:bodyPr>
          <a:lstStyle>
            <a:lvl1pPr marL="0" indent="0" algn="ctr">
              <a:buFontTx/>
              <a:buNone/>
              <a:defRPr/>
            </a:lvl1pPr>
          </a:lstStyle>
          <a:p>
            <a:endParaRPr lang="en-US"/>
          </a:p>
        </p:txBody>
      </p:sp>
    </p:spTree>
    <p:extLst>
      <p:ext uri="{BB962C8B-B14F-4D97-AF65-F5344CB8AC3E}">
        <p14:creationId xmlns:p14="http://schemas.microsoft.com/office/powerpoint/2010/main" val="6886706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94947" y="5499099"/>
            <a:ext cx="5303518" cy="641351"/>
          </a:xfrm>
          <a:prstGeom prst="rect">
            <a:avLst/>
          </a:prstGeom>
          <a:noFill/>
        </p:spPr>
        <p:txBody>
          <a:bodyPr lIns="182880" tIns="182880" rIns="182880" bIns="182880">
            <a:noAutofit/>
          </a:bodyPr>
          <a:lstStyle>
            <a:lvl1pPr marL="0" indent="0" algn="l">
              <a:spcBef>
                <a:spcPts val="0"/>
              </a:spcBef>
              <a:buNone/>
              <a:defRPr sz="1800">
                <a:solidFill>
                  <a:srgbClr val="702673"/>
                </a:solidFill>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694948" y="2025650"/>
            <a:ext cx="5312664" cy="3474720"/>
          </a:xfrm>
          <a:prstGeom prst="roundRect">
            <a:avLst>
              <a:gd name="adj" fmla="val 6250"/>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93536" y="5499099"/>
            <a:ext cx="5312664" cy="641351"/>
          </a:xfrm>
          <a:prstGeom prst="rect">
            <a:avLst/>
          </a:prstGeom>
          <a:noFill/>
        </p:spPr>
        <p:txBody>
          <a:bodyPr lIns="182880" tIns="182880" rIns="182880" bIns="182880">
            <a:noAutofit/>
          </a:bodyPr>
          <a:lstStyle>
            <a:lvl1pPr marL="0" indent="0" algn="l">
              <a:spcBef>
                <a:spcPts val="0"/>
              </a:spcBef>
              <a:buNone/>
              <a:defRPr sz="1800">
                <a:solidFill>
                  <a:srgbClr val="702673"/>
                </a:solidFill>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193536" y="2025650"/>
            <a:ext cx="5312664" cy="3474720"/>
          </a:xfrm>
          <a:prstGeom prst="roundRect">
            <a:avLst>
              <a:gd name="adj" fmla="val 6433"/>
            </a:avLst>
          </a:prstGeom>
          <a:blipFill>
            <a:blip r:embed="rId4"/>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itle 7">
            <a:extLst>
              <a:ext uri="{FF2B5EF4-FFF2-40B4-BE49-F238E27FC236}">
                <a16:creationId xmlns:a16="http://schemas.microsoft.com/office/drawing/2014/main" id="{79C95A45-A77C-C301-7A94-FA1697F14A0F}"/>
              </a:ext>
            </a:extLst>
          </p:cNvPr>
          <p:cNvSpPr>
            <a:spLocks noGrp="1"/>
          </p:cNvSpPr>
          <p:nvPr>
            <p:ph type="title"/>
          </p:nvPr>
        </p:nvSpPr>
        <p:spPr>
          <a:xfrm>
            <a:off x="694948" y="668239"/>
            <a:ext cx="10811252" cy="498598"/>
          </a:xfrm>
        </p:spPr>
        <p:txBody>
          <a:bodyPr/>
          <a:lstStyle/>
          <a:p>
            <a:r>
              <a:rPr lang="en-US"/>
              <a:t>Click to edit Master title style</a:t>
            </a:r>
          </a:p>
        </p:txBody>
      </p:sp>
    </p:spTree>
    <p:extLst>
      <p:ext uri="{BB962C8B-B14F-4D97-AF65-F5344CB8AC3E}">
        <p14:creationId xmlns:p14="http://schemas.microsoft.com/office/powerpoint/2010/main" val="8188202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4">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94949" y="5500690"/>
            <a:ext cx="3474719" cy="639761"/>
          </a:xfrm>
          <a:prstGeom prst="rect">
            <a:avLst/>
          </a:prstGeom>
          <a:noFill/>
        </p:spPr>
        <p:txBody>
          <a:bodyPr vert="horz" wrap="square" lIns="182880" tIns="182880" rIns="182880" bIns="182880" rtlCol="0">
            <a:noAutofit/>
          </a:bodyPr>
          <a:lstStyle>
            <a:lvl1pPr algn="ctr">
              <a:defRPr lang="en-US" sz="1800" dirty="0">
                <a:solidFill>
                  <a:srgbClr val="702673"/>
                </a:solidFill>
                <a:latin typeface="+mj-lt"/>
              </a:defRPr>
            </a:lvl1pPr>
          </a:lstStyle>
          <a:p>
            <a:pPr marL="0" lvl="0" indent="0">
              <a:spcBef>
                <a:spcPts val="0"/>
              </a:spcBef>
              <a:buNone/>
            </a:pPr>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694948" y="2025650"/>
            <a:ext cx="3474720" cy="3474720"/>
          </a:xfrm>
          <a:prstGeom prst="roundRect">
            <a:avLst>
              <a:gd name="adj" fmla="val 5885"/>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480" y="5500689"/>
            <a:ext cx="3473576" cy="639761"/>
          </a:xfrm>
          <a:prstGeom prst="rect">
            <a:avLst/>
          </a:prstGeom>
          <a:noFill/>
        </p:spPr>
        <p:txBody>
          <a:bodyPr vert="horz" wrap="square" lIns="182880" tIns="182880" rIns="182880" bIns="182880" rtlCol="0">
            <a:noAutofit/>
          </a:bodyPr>
          <a:lstStyle>
            <a:lvl1pPr algn="ctr">
              <a:defRPr lang="en-US" sz="1800">
                <a:solidFill>
                  <a:srgbClr val="702673"/>
                </a:solidFill>
                <a:latin typeface="+mj-lt"/>
              </a:defRPr>
            </a:lvl1pPr>
          </a:lstStyle>
          <a:p>
            <a:pPr marL="0" lvl="0" indent="0">
              <a:spcBef>
                <a:spcPts val="0"/>
              </a:spcBef>
              <a:buNone/>
            </a:pPr>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7335" y="2025650"/>
            <a:ext cx="3474720" cy="3474720"/>
          </a:xfrm>
          <a:prstGeom prst="roundRect">
            <a:avLst>
              <a:gd name="adj" fmla="val 6799"/>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033768" y="5500689"/>
            <a:ext cx="3475037" cy="639761"/>
          </a:xfrm>
          <a:prstGeom prst="rect">
            <a:avLst/>
          </a:prstGeom>
          <a:noFill/>
        </p:spPr>
        <p:txBody>
          <a:bodyPr vert="horz" wrap="square" lIns="182880" tIns="182880" rIns="182880" bIns="182880" rtlCol="0">
            <a:noAutofit/>
          </a:bodyPr>
          <a:lstStyle>
            <a:lvl1pPr algn="ctr">
              <a:defRPr lang="en-US" sz="1800">
                <a:solidFill>
                  <a:srgbClr val="702673"/>
                </a:solidFill>
                <a:latin typeface="+mj-lt"/>
              </a:defRPr>
            </a:lvl1pPr>
          </a:lstStyle>
          <a:p>
            <a:pPr marL="0" lvl="0" indent="0">
              <a:spcBef>
                <a:spcPts val="0"/>
              </a:spcBef>
              <a:buNone/>
            </a:pPr>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031480" y="2025650"/>
            <a:ext cx="3474720" cy="3474720"/>
          </a:xfrm>
          <a:prstGeom prst="roundRect">
            <a:avLst>
              <a:gd name="adj" fmla="val 6981"/>
            </a:avLst>
          </a:prstGeom>
          <a:blipFill>
            <a:blip r:embed="rId5"/>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itle 6">
            <a:extLst>
              <a:ext uri="{FF2B5EF4-FFF2-40B4-BE49-F238E27FC236}">
                <a16:creationId xmlns:a16="http://schemas.microsoft.com/office/drawing/2014/main" id="{3F982564-166F-ABE1-63F1-3016E84E58F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54356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68">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73608" y="4558538"/>
            <a:ext cx="2532888" cy="1581912"/>
          </a:xfrm>
          <a:prstGeom prst="rect">
            <a:avLst/>
          </a:prstGeom>
          <a:noFill/>
        </p:spPr>
        <p:txBody>
          <a:bodyPr vert="horz" wrap="square" lIns="182880" tIns="182880" rIns="182880" bIns="182880" rtlCol="0">
            <a:noAutofit/>
          </a:bodyPr>
          <a:lstStyle>
            <a:lvl1pPr algn="ctr">
              <a:defRPr lang="en-US" sz="1800" dirty="0">
                <a:solidFill>
                  <a:srgbClr val="702673"/>
                </a:solidFill>
                <a:latin typeface="+mj-lt"/>
              </a:defRPr>
            </a:lvl1pPr>
          </a:lstStyle>
          <a:p>
            <a:pPr marL="0" lvl="0" indent="0">
              <a:spcBef>
                <a:spcPts val="0"/>
              </a:spcBef>
              <a:buNone/>
            </a:pPr>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673608" y="2025650"/>
            <a:ext cx="2532888" cy="2532888"/>
          </a:xfrm>
          <a:prstGeom prst="roundRect">
            <a:avLst>
              <a:gd name="adj" fmla="val 8645"/>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384803" y="4558538"/>
            <a:ext cx="2532888" cy="1581912"/>
          </a:xfrm>
          <a:prstGeom prst="rect">
            <a:avLst/>
          </a:prstGeom>
          <a:noFill/>
        </p:spPr>
        <p:txBody>
          <a:bodyPr vert="horz" wrap="square" lIns="182880" tIns="182880" rIns="182880" bIns="182880" rtlCol="0">
            <a:noAutofit/>
          </a:bodyPr>
          <a:lstStyle>
            <a:lvl1pPr algn="ctr">
              <a:defRPr lang="en-US" sz="1800">
                <a:solidFill>
                  <a:srgbClr val="702673"/>
                </a:solidFill>
                <a:latin typeface="+mj-lt"/>
              </a:defRPr>
            </a:lvl1pPr>
          </a:lstStyle>
          <a:p>
            <a:pPr marL="0" lvl="0" indent="0">
              <a:spcBef>
                <a:spcPts val="0"/>
              </a:spcBef>
              <a:buNone/>
            </a:pPr>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40176" y="2025650"/>
            <a:ext cx="2532888" cy="2532888"/>
          </a:xfrm>
          <a:prstGeom prst="roundRect">
            <a:avLst>
              <a:gd name="adj" fmla="val 1014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4306" y="4558538"/>
            <a:ext cx="2532888" cy="1581912"/>
          </a:xfrm>
          <a:prstGeom prst="rect">
            <a:avLst/>
          </a:prstGeom>
          <a:noFill/>
        </p:spPr>
        <p:txBody>
          <a:bodyPr vert="horz" wrap="square" lIns="182880" tIns="182880" rIns="182880" bIns="182880" rtlCol="0">
            <a:noAutofit/>
          </a:bodyPr>
          <a:lstStyle>
            <a:lvl1pPr algn="ctr">
              <a:defRPr lang="en-US" sz="1800">
                <a:solidFill>
                  <a:srgbClr val="702673"/>
                </a:solidFill>
                <a:latin typeface="+mj-lt"/>
              </a:defRPr>
            </a:lvl1pPr>
          </a:lstStyle>
          <a:p>
            <a:pPr marL="0" lvl="0" indent="0">
              <a:spcBef>
                <a:spcPts val="0"/>
              </a:spcBef>
              <a:buNone/>
            </a:pPr>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6744" y="2025650"/>
            <a:ext cx="2532888" cy="2532888"/>
          </a:xfrm>
          <a:prstGeom prst="roundRect">
            <a:avLst>
              <a:gd name="adj" fmla="val 1040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8973312" y="4558538"/>
            <a:ext cx="2532888" cy="1581912"/>
          </a:xfrm>
          <a:prstGeom prst="rect">
            <a:avLst/>
          </a:prstGeom>
          <a:noFill/>
        </p:spPr>
        <p:txBody>
          <a:bodyPr vert="horz" wrap="square" lIns="182880" tIns="182880" rIns="182880" bIns="182880" rtlCol="0">
            <a:noAutofit/>
          </a:bodyPr>
          <a:lstStyle>
            <a:lvl1pPr algn="ctr">
              <a:defRPr lang="en-US" sz="1800">
                <a:solidFill>
                  <a:srgbClr val="702673"/>
                </a:solidFill>
                <a:latin typeface="+mj-lt"/>
              </a:defRPr>
            </a:lvl1pPr>
          </a:lstStyle>
          <a:p>
            <a:pPr marL="0" lvl="0" indent="0">
              <a:spcBef>
                <a:spcPts val="0"/>
              </a:spcBef>
              <a:buNone/>
            </a:pPr>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8973312" y="2025650"/>
            <a:ext cx="2532888" cy="2532888"/>
          </a:xfrm>
          <a:prstGeom prst="roundRect">
            <a:avLst>
              <a:gd name="adj" fmla="val 8143"/>
            </a:avLst>
          </a:prstGeo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itle 6">
            <a:extLst>
              <a:ext uri="{FF2B5EF4-FFF2-40B4-BE49-F238E27FC236}">
                <a16:creationId xmlns:a16="http://schemas.microsoft.com/office/drawing/2014/main" id="{7CF185F2-870F-B379-D686-8BB76C1E1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60804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3398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3398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3398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B98C09DA-C03A-FF61-34EB-9D444076431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533236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our round photos">
    <p:bg>
      <p:bgPr>
        <a:gradFill>
          <a:gsLst>
            <a:gs pos="56000">
              <a:srgbClr val="FEE8E6"/>
            </a:gs>
            <a:gs pos="13000">
              <a:srgbClr val="FFFFFF"/>
            </a:gs>
            <a:gs pos="100000">
              <a:srgbClr val="DE8CE0"/>
            </a:gs>
          </a:gsLst>
          <a:lin ang="1800000" scaled="0"/>
        </a:gradFill>
        <a:effectLst/>
      </p:bgPr>
    </p:bg>
    <p:spTree>
      <p:nvGrpSpPr>
        <p:cNvPr id="1" name=""/>
        <p:cNvGrpSpPr/>
        <p:nvPr/>
      </p:nvGrpSpPr>
      <p:grpSpPr>
        <a:xfrm>
          <a:off x="0" y="0"/>
          <a:ext cx="0" cy="0"/>
          <a:chOff x="0" y="0"/>
          <a:chExt cx="0" cy="0"/>
        </a:xfrm>
      </p:grpSpPr>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4">
            <a:extLst>
              <a:ext uri="{FF2B5EF4-FFF2-40B4-BE49-F238E27FC236}">
                <a16:creationId xmlns:a16="http://schemas.microsoft.com/office/drawing/2014/main" id="{70B5288F-100D-7DDE-E8EA-CE6F9B1ACFE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90842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84">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p:bg>
      <p:bgPr>
        <a:gradFill>
          <a:gsLst>
            <a:gs pos="56000">
              <a:srgbClr val="FEE8E6"/>
            </a:gs>
            <a:gs pos="13000">
              <a:srgbClr val="FFFFFF"/>
            </a:gs>
            <a:gs pos="100000">
              <a:srgbClr val="DE8CE0"/>
            </a:gs>
          </a:gsLst>
          <a:lin ang="180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9E3AE1-1B05-421A-A3BB-BC76C5504D88}"/>
              </a:ext>
            </a:extLst>
          </p:cNvPr>
          <p:cNvSpPr>
            <a:spLocks noGrp="1"/>
          </p:cNvSpPr>
          <p:nvPr>
            <p:ph type="title"/>
          </p:nvPr>
        </p:nvSpPr>
        <p:spPr>
          <a:xfrm>
            <a:off x="694948" y="3033713"/>
            <a:ext cx="10811252" cy="498598"/>
          </a:xfrm>
        </p:spPr>
        <p:txBody>
          <a:bodyPr anchor="ctr"/>
          <a:lstStyle/>
          <a:p>
            <a:r>
              <a:rPr lang="en-US"/>
              <a:t>Click to edit Master title style</a:t>
            </a:r>
          </a:p>
        </p:txBody>
      </p:sp>
    </p:spTree>
    <p:extLst>
      <p:ext uri="{BB962C8B-B14F-4D97-AF65-F5344CB8AC3E}">
        <p14:creationId xmlns:p14="http://schemas.microsoft.com/office/powerpoint/2010/main" val="90607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image" Target="../media/image32.pn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image" Target="../media/image31.emf"/><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748"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gradFill>
          <a:gsLst>
            <a:gs pos="56000">
              <a:srgbClr val="FEE8E6"/>
            </a:gs>
            <a:gs pos="13000">
              <a:srgbClr val="FFFFFF"/>
            </a:gs>
            <a:gs pos="100000">
              <a:srgbClr val="DE8CE0"/>
            </a:gs>
          </a:gsLst>
          <a:lin ang="1800000" scaled="0"/>
        </a:gra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94948" y="668239"/>
            <a:ext cx="10811252" cy="664797"/>
          </a:xfrm>
          <a:prstGeom prst="rect">
            <a:avLst/>
          </a:prstGeom>
          <a:noFill/>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694948" y="1665435"/>
            <a:ext cx="10809284"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1"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pic>
        <p:nvPicPr>
          <p:cNvPr id="37" name="Picture 36">
            <a:extLst>
              <a:ext uri="{FF2B5EF4-FFF2-40B4-BE49-F238E27FC236}">
                <a16:creationId xmlns:a16="http://schemas.microsoft.com/office/drawing/2014/main" id="{5F6F1DD3-0497-4985-224C-40328B66A53B}"/>
              </a:ext>
            </a:extLst>
          </p:cNvPr>
          <p:cNvPicPr>
            <a:picLocks noChangeAspect="1"/>
          </p:cNvPicPr>
          <p:nvPr userDrawn="1"/>
        </p:nvPicPr>
        <p:blipFill rotWithShape="1">
          <a:blip r:embed="rId32">
            <a:extLst>
              <a:ext uri="{28A0092B-C50C-407E-A947-70E740481C1C}">
                <a14:useLocalDpi xmlns:a14="http://schemas.microsoft.com/office/drawing/2010/main"/>
              </a:ext>
            </a:extLst>
          </a:blip>
          <a:srcRect/>
          <a:stretch/>
        </p:blipFill>
        <p:spPr>
          <a:xfrm>
            <a:off x="12350483" y="-49619"/>
            <a:ext cx="5206980" cy="4955253"/>
          </a:xfrm>
          <a:prstGeom prst="rect">
            <a:avLst/>
          </a:prstGeom>
        </p:spPr>
      </p:pic>
    </p:spTree>
    <p:extLst>
      <p:ext uri="{BB962C8B-B14F-4D97-AF65-F5344CB8AC3E}">
        <p14:creationId xmlns:p14="http://schemas.microsoft.com/office/powerpoint/2010/main" val="2608676724"/>
      </p:ext>
    </p:extLst>
  </p:cSld>
  <p:clrMap bg1="dk1" tx1="lt1" bg2="dk2" tx2="lt2" accent1="accent1" accent2="accent2" accent3="accent3" accent4="accent4" accent5="accent5" accent6="accent6" hlink="hlink" folHlink="folHlink"/>
  <p:sldLayoutIdLst>
    <p:sldLayoutId id="2147485719" r:id="rId1"/>
    <p:sldLayoutId id="2147485720" r:id="rId2"/>
    <p:sldLayoutId id="2147485721" r:id="rId3"/>
    <p:sldLayoutId id="2147485722" r:id="rId4"/>
    <p:sldLayoutId id="2147485723" r:id="rId5"/>
    <p:sldLayoutId id="2147485724" r:id="rId6"/>
    <p:sldLayoutId id="2147485725" r:id="rId7"/>
    <p:sldLayoutId id="2147485726" r:id="rId8"/>
    <p:sldLayoutId id="2147485727" r:id="rId9"/>
    <p:sldLayoutId id="2147485728" r:id="rId10"/>
    <p:sldLayoutId id="2147485729" r:id="rId11"/>
    <p:sldLayoutId id="2147485730" r:id="rId12"/>
    <p:sldLayoutId id="2147485731" r:id="rId13"/>
    <p:sldLayoutId id="2147485732" r:id="rId14"/>
    <p:sldLayoutId id="2147485733" r:id="rId15"/>
    <p:sldLayoutId id="2147485734" r:id="rId16"/>
    <p:sldLayoutId id="2147485735" r:id="rId17"/>
    <p:sldLayoutId id="2147485736" r:id="rId18"/>
    <p:sldLayoutId id="2147485737" r:id="rId19"/>
    <p:sldLayoutId id="2147485738" r:id="rId20"/>
    <p:sldLayoutId id="2147485739" r:id="rId21"/>
    <p:sldLayoutId id="2147485740" r:id="rId22"/>
    <p:sldLayoutId id="2147485741" r:id="rId23"/>
    <p:sldLayoutId id="2147485742" r:id="rId24"/>
    <p:sldLayoutId id="2147485743" r:id="rId25"/>
    <p:sldLayoutId id="2147485744" r:id="rId26"/>
    <p:sldLayoutId id="2147485745" r:id="rId27"/>
    <p:sldLayoutId id="2147485746" r:id="rId28"/>
    <p:sldLayoutId id="2147485747" r:id="rId29"/>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50" baseline="0" dirty="0" smtClean="0">
          <a:ln w="3175">
            <a:noFill/>
          </a:ln>
          <a:solidFill>
            <a:srgbClr val="70267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702673"/>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702673"/>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702673"/>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702673"/>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702673"/>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432">
          <p15:clr>
            <a:srgbClr val="C35EA4"/>
          </p15:clr>
        </p15:guide>
        <p15:guide id="17" pos="7248">
          <p15:clr>
            <a:srgbClr val="C35EA4"/>
          </p15:clr>
        </p15:guide>
        <p15:guide id="25" orient="horz" pos="448">
          <p15:clr>
            <a:srgbClr val="C35EA4"/>
          </p15:clr>
        </p15:guide>
        <p15:guide id="26" orient="horz" pos="3868">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45.xml"/><Relationship Id="rId4" Type="http://schemas.openxmlformats.org/officeDocument/2006/relationships/image" Target="../media/image50.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sv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C52108-16FA-6983-A27D-0B645962A74F}"/>
              </a:ext>
            </a:extLst>
          </p:cNvPr>
          <p:cNvSpPr>
            <a:spLocks noGrp="1"/>
          </p:cNvSpPr>
          <p:nvPr>
            <p:ph type="title"/>
          </p:nvPr>
        </p:nvSpPr>
        <p:spPr>
          <a:xfrm>
            <a:off x="584200" y="3121223"/>
            <a:ext cx="9144000" cy="1231106"/>
          </a:xfrm>
        </p:spPr>
        <p:txBody>
          <a:bodyPr/>
          <a:lstStyle/>
          <a:p>
            <a:r>
              <a:rPr lang="en-US" dirty="0"/>
              <a:t>AI Powered assistant for RedHat OpenShift</a:t>
            </a:r>
          </a:p>
        </p:txBody>
      </p:sp>
      <p:sp>
        <p:nvSpPr>
          <p:cNvPr id="5" name="Text Placeholder 4">
            <a:extLst>
              <a:ext uri="{FF2B5EF4-FFF2-40B4-BE49-F238E27FC236}">
                <a16:creationId xmlns:a16="http://schemas.microsoft.com/office/drawing/2014/main" id="{8B1E3265-25A0-B1A7-1E79-FEC365348D44}"/>
              </a:ext>
            </a:extLst>
          </p:cNvPr>
          <p:cNvSpPr>
            <a:spLocks noGrp="1"/>
          </p:cNvSpPr>
          <p:nvPr>
            <p:ph type="body" sz="quarter" idx="12"/>
          </p:nvPr>
        </p:nvSpPr>
        <p:spPr>
          <a:xfrm>
            <a:off x="584200" y="4780952"/>
            <a:ext cx="9144000" cy="246221"/>
          </a:xfrm>
        </p:spPr>
        <p:txBody>
          <a:bodyPr/>
          <a:lstStyle/>
          <a:p>
            <a:r>
              <a:rPr lang="en-US" dirty="0"/>
              <a:t>Shanmugakumar Manoharan</a:t>
            </a:r>
          </a:p>
        </p:txBody>
      </p:sp>
      <p:pic>
        <p:nvPicPr>
          <p:cNvPr id="1026" name="Picture 2" descr="Introducing Red Hat OpenShift Container Platform">
            <a:extLst>
              <a:ext uri="{FF2B5EF4-FFF2-40B4-BE49-F238E27FC236}">
                <a16:creationId xmlns:a16="http://schemas.microsoft.com/office/drawing/2014/main" id="{8ADB5C28-A3D9-7989-EEFD-0220A43BB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85" y="246743"/>
            <a:ext cx="4219575" cy="108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18180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1">
            <a:extLst>
              <a:ext uri="{FF2B5EF4-FFF2-40B4-BE49-F238E27FC236}">
                <a16:creationId xmlns:a16="http://schemas.microsoft.com/office/drawing/2014/main" id="{51EC40E1-E4BE-1633-4C54-440DA5438224}"/>
              </a:ext>
            </a:extLst>
          </p:cNvPr>
          <p:cNvSpPr txBox="1">
            <a:spLocks/>
          </p:cNvSpPr>
          <p:nvPr/>
        </p:nvSpPr>
        <p:spPr>
          <a:xfrm>
            <a:off x="438877" y="692356"/>
            <a:ext cx="9713124" cy="6124754"/>
          </a:xfrm>
          <a:prstGeom prst="rect">
            <a:avLst/>
          </a:prstGeom>
        </p:spPr>
        <p:txBody>
          <a:bodyPr vert="horz" wrap="square" lIns="0" tIns="91440" rIns="0" bIns="91440" rtlCol="0" anchor="t">
            <a:spAutoFit/>
          </a:bodyPr>
          <a:lstStyle>
            <a:lvl1pPr marL="0" indent="0" algn="l" defTabSz="914377" rtl="0" eaLnBrk="1" latinLnBrk="0" hangingPunct="1">
              <a:lnSpc>
                <a:spcPct val="90000"/>
              </a:lnSpc>
              <a:spcBef>
                <a:spcPts val="2000"/>
              </a:spcBef>
              <a:spcAft>
                <a:spcPts val="400"/>
              </a:spcAft>
              <a:buFont typeface="Arial" panose="020B0604020202020204" pitchFamily="34" charset="0"/>
              <a:buNone/>
              <a:defRPr sz="3467" kern="1200">
                <a:solidFill>
                  <a:schemeClr val="bg1"/>
                </a:solidFill>
                <a:latin typeface="Segoe UI Light" panose="020B0502040204020203" pitchFamily="34" charset="0"/>
                <a:ea typeface="+mn-ea"/>
                <a:cs typeface="Segoe UI Light" panose="020B0502040204020203" pitchFamily="34" charset="0"/>
              </a:defRPr>
            </a:lvl1pPr>
            <a:lvl2pPr marL="463284" indent="-463284" algn="l" defTabSz="914377" rtl="0" eaLnBrk="1" latinLnBrk="0" hangingPunct="1">
              <a:lnSpc>
                <a:spcPct val="90000"/>
              </a:lnSpc>
              <a:spcBef>
                <a:spcPts val="0"/>
              </a:spcBef>
              <a:spcAft>
                <a:spcPts val="400"/>
              </a:spcAft>
              <a:buFont typeface="Arial" panose="020B0604020202020204" pitchFamily="34" charset="0"/>
              <a:buChar char="•"/>
              <a:defRPr sz="2933" kern="1200">
                <a:solidFill>
                  <a:schemeClr val="accent2"/>
                </a:solidFill>
                <a:latin typeface="Segoe UI Light" panose="020B0502040204020203" pitchFamily="34" charset="0"/>
                <a:ea typeface="+mn-ea"/>
                <a:cs typeface="Segoe UI Light" panose="020B0502040204020203" pitchFamily="34" charset="0"/>
              </a:defRPr>
            </a:lvl2pPr>
            <a:lvl3pPr marL="914377" indent="-390134" algn="l" defTabSz="914377" rtl="0" eaLnBrk="1" latinLnBrk="0" hangingPunct="1">
              <a:lnSpc>
                <a:spcPct val="90000"/>
              </a:lnSpc>
              <a:spcBef>
                <a:spcPts val="0"/>
              </a:spcBef>
              <a:spcAft>
                <a:spcPts val="400"/>
              </a:spcAft>
              <a:buFont typeface="Arial" panose="020B0604020202020204" pitchFamily="34" charset="0"/>
              <a:buChar char="•"/>
              <a:defRPr sz="2400" kern="1200">
                <a:solidFill>
                  <a:schemeClr val="accent5"/>
                </a:solidFill>
                <a:latin typeface="Segoe UI Light" panose="020B0502040204020203" pitchFamily="34" charset="0"/>
                <a:ea typeface="+mn-ea"/>
                <a:cs typeface="Segoe UI Light" panose="020B0502040204020203" pitchFamily="34" charset="0"/>
              </a:defRPr>
            </a:lvl3pPr>
            <a:lvl4pPr marL="1219170" indent="-304792" algn="l" defTabSz="914377" rtl="0" eaLnBrk="1" latinLnBrk="0" hangingPunct="1">
              <a:lnSpc>
                <a:spcPct val="90000"/>
              </a:lnSpc>
              <a:spcBef>
                <a:spcPts val="0"/>
              </a:spcBef>
              <a:spcAft>
                <a:spcPts val="400"/>
              </a:spcAft>
              <a:buFont typeface="Arial" panose="020B0604020202020204" pitchFamily="34" charset="0"/>
              <a:buChar char="•"/>
              <a:defRPr sz="2133" kern="1200">
                <a:solidFill>
                  <a:schemeClr val="bg1"/>
                </a:solidFill>
                <a:latin typeface="Segoe UI Light" panose="020B0502040204020203" pitchFamily="34" charset="0"/>
                <a:ea typeface="+mn-ea"/>
                <a:cs typeface="Segoe UI Light" panose="020B0502040204020203" pitchFamily="34" charset="0"/>
              </a:defRPr>
            </a:lvl4pPr>
            <a:lvl5pPr marL="1523962" indent="-304792" algn="l" defTabSz="914377" rtl="0" eaLnBrk="1" latinLnBrk="0" hangingPunct="1">
              <a:lnSpc>
                <a:spcPct val="90000"/>
              </a:lnSpc>
              <a:spcBef>
                <a:spcPts val="0"/>
              </a:spcBef>
              <a:spcAft>
                <a:spcPts val="400"/>
              </a:spcAft>
              <a:buFont typeface="Arial" panose="020B0604020202020204" pitchFamily="34" charset="0"/>
              <a:buChar char="•"/>
              <a:defRPr sz="1867" kern="1200">
                <a:solidFill>
                  <a:schemeClr val="bg1"/>
                </a:solidFill>
                <a:latin typeface="Segoe UI Light" panose="020B0502040204020203" pitchFamily="34" charset="0"/>
                <a:ea typeface="+mn-ea"/>
                <a:cs typeface="Segoe UI Light"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6695" indent="-226695">
              <a:lnSpc>
                <a:spcPct val="100000"/>
              </a:lnSpc>
              <a:spcBef>
                <a:spcPts val="0"/>
              </a:spcBef>
              <a:spcAft>
                <a:spcPts val="1800"/>
              </a:spcAft>
              <a:buClr>
                <a:srgbClr val="FFB3BB"/>
              </a:buClr>
              <a:buFont typeface="Arial" panose="020B0604020202020204" pitchFamily="34" charset="0"/>
              <a:buChar char="•"/>
            </a:pPr>
            <a:endParaRPr lang="en-US" sz="2800" dirty="0">
              <a:solidFill>
                <a:schemeClr val="tx1"/>
              </a:solidFill>
              <a:latin typeface="+mn-lt"/>
              <a:cs typeface="Segoe UI Light"/>
            </a:endParaRPr>
          </a:p>
          <a:p>
            <a:pPr marL="457200" indent="-457200">
              <a:lnSpc>
                <a:spcPct val="100000"/>
              </a:lnSpc>
              <a:spcAft>
                <a:spcPts val="1800"/>
              </a:spcAft>
              <a:buClr>
                <a:srgbClr val="FFB3BB"/>
              </a:buClr>
              <a:buFont typeface="Arial" panose="020B0604020202020204" pitchFamily="34" charset="0"/>
              <a:buChar char="•"/>
            </a:pPr>
            <a:r>
              <a:rPr lang="en-US" sz="2800" dirty="0">
                <a:solidFill>
                  <a:schemeClr val="tx1"/>
                </a:solidFill>
                <a:latin typeface="+mn-lt"/>
                <a:cs typeface="Segoe UI Light"/>
              </a:rPr>
              <a:t>Integrate OpenShift and Open AI build Intelligent System. </a:t>
            </a:r>
          </a:p>
          <a:p>
            <a:pPr marL="457200" indent="-457200">
              <a:lnSpc>
                <a:spcPct val="100000"/>
              </a:lnSpc>
              <a:spcAft>
                <a:spcPts val="1800"/>
              </a:spcAft>
              <a:buClr>
                <a:srgbClr val="FFB3BB"/>
              </a:buClr>
              <a:buFont typeface="Arial" panose="020B0604020202020204" pitchFamily="34" charset="0"/>
              <a:buChar char="•"/>
            </a:pPr>
            <a:r>
              <a:rPr lang="en-US" sz="2800" dirty="0">
                <a:solidFill>
                  <a:schemeClr val="tx1"/>
                </a:solidFill>
                <a:latin typeface="+mn-lt"/>
                <a:cs typeface="Segoe UI Light"/>
              </a:rPr>
              <a:t>AI Powered Pair platform administration</a:t>
            </a:r>
          </a:p>
          <a:p>
            <a:pPr marL="457200" indent="-457200">
              <a:lnSpc>
                <a:spcPct val="100000"/>
              </a:lnSpc>
              <a:spcAft>
                <a:spcPts val="1800"/>
              </a:spcAft>
              <a:buClr>
                <a:srgbClr val="FFB3BB"/>
              </a:buClr>
              <a:buFont typeface="Arial" panose="020B0604020202020204" pitchFamily="34" charset="0"/>
              <a:buChar char="•"/>
            </a:pPr>
            <a:r>
              <a:rPr lang="en-US" sz="2800" dirty="0">
                <a:solidFill>
                  <a:schemeClr val="tx1"/>
                </a:solidFill>
                <a:latin typeface="+mn-lt"/>
                <a:cs typeface="Segoe UI Light"/>
              </a:rPr>
              <a:t>AI Powered Troubleshooting</a:t>
            </a:r>
          </a:p>
          <a:p>
            <a:pPr marL="457200" indent="-457200">
              <a:lnSpc>
                <a:spcPct val="100000"/>
              </a:lnSpc>
              <a:spcAft>
                <a:spcPts val="1800"/>
              </a:spcAft>
              <a:buClr>
                <a:srgbClr val="FFB3BB"/>
              </a:buClr>
              <a:buFont typeface="Arial" panose="020B0604020202020204" pitchFamily="34" charset="0"/>
              <a:buChar char="•"/>
            </a:pPr>
            <a:r>
              <a:rPr lang="en-US" sz="2800" dirty="0">
                <a:solidFill>
                  <a:schemeClr val="tx1"/>
                </a:solidFill>
                <a:latin typeface="+mn-lt"/>
                <a:cs typeface="Segoe UI Light"/>
              </a:rPr>
              <a:t>AI Powered Reasoning Engine for OpenShift Users</a:t>
            </a:r>
          </a:p>
          <a:p>
            <a:pPr marL="457200" indent="-457200">
              <a:lnSpc>
                <a:spcPct val="100000"/>
              </a:lnSpc>
              <a:spcAft>
                <a:spcPts val="1800"/>
              </a:spcAft>
              <a:buClr>
                <a:srgbClr val="FFB3BB"/>
              </a:buClr>
              <a:buFont typeface="Arial" panose="020B0604020202020204" pitchFamily="34" charset="0"/>
              <a:buChar char="•"/>
            </a:pPr>
            <a:r>
              <a:rPr lang="en-US" sz="2800" dirty="0">
                <a:solidFill>
                  <a:schemeClr val="tx1"/>
                </a:solidFill>
                <a:latin typeface="+mn-lt"/>
                <a:cs typeface="Segoe UI Light"/>
              </a:rPr>
              <a:t>AI Powered Drift Detection</a:t>
            </a:r>
          </a:p>
          <a:p>
            <a:pPr marL="457200" indent="-457200">
              <a:lnSpc>
                <a:spcPct val="100000"/>
              </a:lnSpc>
              <a:spcAft>
                <a:spcPts val="1800"/>
              </a:spcAft>
              <a:buClr>
                <a:srgbClr val="FFB3BB"/>
              </a:buClr>
              <a:buFont typeface="Arial" panose="020B0604020202020204" pitchFamily="34" charset="0"/>
              <a:buChar char="•"/>
            </a:pPr>
            <a:endParaRPr lang="en-US" sz="2800" dirty="0">
              <a:solidFill>
                <a:schemeClr val="tx1"/>
              </a:solidFill>
              <a:latin typeface="+mn-lt"/>
              <a:cs typeface="Segoe UI Light"/>
            </a:endParaRPr>
          </a:p>
        </p:txBody>
      </p:sp>
      <p:sp>
        <p:nvSpPr>
          <p:cNvPr id="24" name="Title 23">
            <a:extLst>
              <a:ext uri="{FF2B5EF4-FFF2-40B4-BE49-F238E27FC236}">
                <a16:creationId xmlns:a16="http://schemas.microsoft.com/office/drawing/2014/main" id="{B4A52598-AA4E-716F-FC67-C7EFD1D6DFAA}"/>
              </a:ext>
            </a:extLst>
          </p:cNvPr>
          <p:cNvSpPr>
            <a:spLocks noGrp="1"/>
          </p:cNvSpPr>
          <p:nvPr>
            <p:ph type="title"/>
          </p:nvPr>
        </p:nvSpPr>
        <p:spPr>
          <a:xfrm>
            <a:off x="588263" y="457200"/>
            <a:ext cx="11018520" cy="492443"/>
          </a:xfrm>
        </p:spPr>
        <p:txBody>
          <a:bodyPr/>
          <a:lstStyle/>
          <a:p>
            <a:r>
              <a:rPr lang="en-US" sz="3200" dirty="0"/>
              <a:t>OpenShift Copilot: Core</a:t>
            </a:r>
          </a:p>
        </p:txBody>
      </p:sp>
      <p:pic>
        <p:nvPicPr>
          <p:cNvPr id="3074" name="Picture 2" descr="OpenShift - Wikipedia">
            <a:extLst>
              <a:ext uri="{FF2B5EF4-FFF2-40B4-BE49-F238E27FC236}">
                <a16:creationId xmlns:a16="http://schemas.microsoft.com/office/drawing/2014/main" id="{D8EFE2FB-0C3C-D275-D1F0-EDC0C72E8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3740" y="3144309"/>
            <a:ext cx="20669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3056;p245">
            <a:extLst>
              <a:ext uri="{FF2B5EF4-FFF2-40B4-BE49-F238E27FC236}">
                <a16:creationId xmlns:a16="http://schemas.microsoft.com/office/drawing/2014/main" id="{E67013E9-A768-FF42-177D-C14730B51B3D}"/>
              </a:ex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10210261" y="1494972"/>
            <a:ext cx="1950404" cy="2208908"/>
          </a:xfrm>
          <a:prstGeom prst="rect">
            <a:avLst/>
          </a:prstGeom>
          <a:noFill/>
          <a:ln>
            <a:noFill/>
          </a:ln>
          <a:effectLst>
            <a:outerShdw blurRad="292100" dist="139700" dir="2700000" algn="tl" rotWithShape="0">
              <a:srgbClr val="333333">
                <a:alpha val="64709"/>
              </a:srgbClr>
            </a:outerShdw>
          </a:effectLst>
        </p:spPr>
      </p:pic>
    </p:spTree>
    <p:extLst>
      <p:ext uri="{BB962C8B-B14F-4D97-AF65-F5344CB8AC3E}">
        <p14:creationId xmlns:p14="http://schemas.microsoft.com/office/powerpoint/2010/main" val="1204435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1">
            <a:extLst>
              <a:ext uri="{FF2B5EF4-FFF2-40B4-BE49-F238E27FC236}">
                <a16:creationId xmlns:a16="http://schemas.microsoft.com/office/drawing/2014/main" id="{51EC40E1-E4BE-1633-4C54-440DA5438224}"/>
              </a:ext>
            </a:extLst>
          </p:cNvPr>
          <p:cNvSpPr txBox="1">
            <a:spLocks/>
          </p:cNvSpPr>
          <p:nvPr/>
        </p:nvSpPr>
        <p:spPr>
          <a:xfrm>
            <a:off x="438877" y="692356"/>
            <a:ext cx="9713124" cy="4719241"/>
          </a:xfrm>
          <a:prstGeom prst="rect">
            <a:avLst/>
          </a:prstGeom>
        </p:spPr>
        <p:txBody>
          <a:bodyPr vert="horz" wrap="square" lIns="0" tIns="91440" rIns="0" bIns="91440" rtlCol="0" anchor="t">
            <a:spAutoFit/>
          </a:bodyPr>
          <a:lstStyle>
            <a:lvl1pPr marL="0" indent="0" algn="l" defTabSz="914377" rtl="0" eaLnBrk="1" latinLnBrk="0" hangingPunct="1">
              <a:lnSpc>
                <a:spcPct val="90000"/>
              </a:lnSpc>
              <a:spcBef>
                <a:spcPts val="2000"/>
              </a:spcBef>
              <a:spcAft>
                <a:spcPts val="400"/>
              </a:spcAft>
              <a:buFont typeface="Arial" panose="020B0604020202020204" pitchFamily="34" charset="0"/>
              <a:buNone/>
              <a:defRPr sz="3467" kern="1200">
                <a:solidFill>
                  <a:schemeClr val="bg1"/>
                </a:solidFill>
                <a:latin typeface="Segoe UI Light" panose="020B0502040204020203" pitchFamily="34" charset="0"/>
                <a:ea typeface="+mn-ea"/>
                <a:cs typeface="Segoe UI Light" panose="020B0502040204020203" pitchFamily="34" charset="0"/>
              </a:defRPr>
            </a:lvl1pPr>
            <a:lvl2pPr marL="463284" indent="-463284" algn="l" defTabSz="914377" rtl="0" eaLnBrk="1" latinLnBrk="0" hangingPunct="1">
              <a:lnSpc>
                <a:spcPct val="90000"/>
              </a:lnSpc>
              <a:spcBef>
                <a:spcPts val="0"/>
              </a:spcBef>
              <a:spcAft>
                <a:spcPts val="400"/>
              </a:spcAft>
              <a:buFont typeface="Arial" panose="020B0604020202020204" pitchFamily="34" charset="0"/>
              <a:buChar char="•"/>
              <a:defRPr sz="2933" kern="1200">
                <a:solidFill>
                  <a:schemeClr val="accent2"/>
                </a:solidFill>
                <a:latin typeface="Segoe UI Light" panose="020B0502040204020203" pitchFamily="34" charset="0"/>
                <a:ea typeface="+mn-ea"/>
                <a:cs typeface="Segoe UI Light" panose="020B0502040204020203" pitchFamily="34" charset="0"/>
              </a:defRPr>
            </a:lvl2pPr>
            <a:lvl3pPr marL="914377" indent="-390134" algn="l" defTabSz="914377" rtl="0" eaLnBrk="1" latinLnBrk="0" hangingPunct="1">
              <a:lnSpc>
                <a:spcPct val="90000"/>
              </a:lnSpc>
              <a:spcBef>
                <a:spcPts val="0"/>
              </a:spcBef>
              <a:spcAft>
                <a:spcPts val="400"/>
              </a:spcAft>
              <a:buFont typeface="Arial" panose="020B0604020202020204" pitchFamily="34" charset="0"/>
              <a:buChar char="•"/>
              <a:defRPr sz="2400" kern="1200">
                <a:solidFill>
                  <a:schemeClr val="accent5"/>
                </a:solidFill>
                <a:latin typeface="Segoe UI Light" panose="020B0502040204020203" pitchFamily="34" charset="0"/>
                <a:ea typeface="+mn-ea"/>
                <a:cs typeface="Segoe UI Light" panose="020B0502040204020203" pitchFamily="34" charset="0"/>
              </a:defRPr>
            </a:lvl3pPr>
            <a:lvl4pPr marL="1219170" indent="-304792" algn="l" defTabSz="914377" rtl="0" eaLnBrk="1" latinLnBrk="0" hangingPunct="1">
              <a:lnSpc>
                <a:spcPct val="90000"/>
              </a:lnSpc>
              <a:spcBef>
                <a:spcPts val="0"/>
              </a:spcBef>
              <a:spcAft>
                <a:spcPts val="400"/>
              </a:spcAft>
              <a:buFont typeface="Arial" panose="020B0604020202020204" pitchFamily="34" charset="0"/>
              <a:buChar char="•"/>
              <a:defRPr sz="2133" kern="1200">
                <a:solidFill>
                  <a:schemeClr val="bg1"/>
                </a:solidFill>
                <a:latin typeface="Segoe UI Light" panose="020B0502040204020203" pitchFamily="34" charset="0"/>
                <a:ea typeface="+mn-ea"/>
                <a:cs typeface="Segoe UI Light" panose="020B0502040204020203" pitchFamily="34" charset="0"/>
              </a:defRPr>
            </a:lvl4pPr>
            <a:lvl5pPr marL="1523962" indent="-304792" algn="l" defTabSz="914377" rtl="0" eaLnBrk="1" latinLnBrk="0" hangingPunct="1">
              <a:lnSpc>
                <a:spcPct val="90000"/>
              </a:lnSpc>
              <a:spcBef>
                <a:spcPts val="0"/>
              </a:spcBef>
              <a:spcAft>
                <a:spcPts val="400"/>
              </a:spcAft>
              <a:buFont typeface="Arial" panose="020B0604020202020204" pitchFamily="34" charset="0"/>
              <a:buChar char="•"/>
              <a:defRPr sz="1867" kern="1200">
                <a:solidFill>
                  <a:schemeClr val="bg1"/>
                </a:solidFill>
                <a:latin typeface="Segoe UI Light" panose="020B0502040204020203" pitchFamily="34" charset="0"/>
                <a:ea typeface="+mn-ea"/>
                <a:cs typeface="Segoe UI Light"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6695" indent="-226695">
              <a:lnSpc>
                <a:spcPct val="100000"/>
              </a:lnSpc>
              <a:spcBef>
                <a:spcPts val="0"/>
              </a:spcBef>
              <a:spcAft>
                <a:spcPts val="1800"/>
              </a:spcAft>
              <a:buClr>
                <a:srgbClr val="FFB3BB"/>
              </a:buClr>
              <a:buFont typeface="Arial" panose="020B0604020202020204" pitchFamily="34" charset="0"/>
              <a:buChar char="•"/>
            </a:pPr>
            <a:endParaRPr lang="en-US" sz="2800" dirty="0">
              <a:solidFill>
                <a:schemeClr val="tx1"/>
              </a:solidFill>
              <a:latin typeface="+mn-lt"/>
              <a:cs typeface="Segoe UI Light"/>
            </a:endParaRPr>
          </a:p>
          <a:p>
            <a:pPr marL="457200" indent="-457200">
              <a:lnSpc>
                <a:spcPct val="100000"/>
              </a:lnSpc>
              <a:spcAft>
                <a:spcPts val="1800"/>
              </a:spcAft>
              <a:buClr>
                <a:srgbClr val="FFB3BB"/>
              </a:buClr>
              <a:buFont typeface="Arial" panose="020B0604020202020204" pitchFamily="34" charset="0"/>
              <a:buChar char="•"/>
            </a:pPr>
            <a:r>
              <a:rPr lang="en-US" sz="2800" dirty="0">
                <a:solidFill>
                  <a:schemeClr val="tx1"/>
                </a:solidFill>
                <a:latin typeface="+mn-lt"/>
                <a:cs typeface="Segoe UI Light"/>
              </a:rPr>
              <a:t>Trouble shooting the Defective PODS with Pre-Defined Models.</a:t>
            </a:r>
          </a:p>
          <a:p>
            <a:pPr marL="457200" indent="-457200">
              <a:lnSpc>
                <a:spcPct val="100000"/>
              </a:lnSpc>
              <a:spcAft>
                <a:spcPts val="1800"/>
              </a:spcAft>
              <a:buClr>
                <a:srgbClr val="FFB3BB"/>
              </a:buClr>
              <a:buFont typeface="Arial" panose="020B0604020202020204" pitchFamily="34" charset="0"/>
              <a:buChar char="•"/>
            </a:pPr>
            <a:r>
              <a:rPr lang="en-US" sz="2800" dirty="0">
                <a:solidFill>
                  <a:schemeClr val="tx1"/>
                </a:solidFill>
                <a:latin typeface="+mn-lt"/>
                <a:cs typeface="Segoe UI Light"/>
              </a:rPr>
              <a:t>Interactive Pair Programming based on Context </a:t>
            </a:r>
          </a:p>
          <a:p>
            <a:pPr marL="457200" indent="-457200">
              <a:lnSpc>
                <a:spcPct val="100000"/>
              </a:lnSpc>
              <a:spcAft>
                <a:spcPts val="1800"/>
              </a:spcAft>
              <a:buClr>
                <a:srgbClr val="FFB3BB"/>
              </a:buClr>
              <a:buFont typeface="Arial" panose="020B0604020202020204" pitchFamily="34" charset="0"/>
              <a:buChar char="•"/>
            </a:pPr>
            <a:endParaRPr lang="en-US" sz="2800" dirty="0">
              <a:solidFill>
                <a:schemeClr val="tx1"/>
              </a:solidFill>
              <a:latin typeface="+mn-lt"/>
              <a:cs typeface="Segoe UI Light"/>
            </a:endParaRPr>
          </a:p>
          <a:p>
            <a:pPr marL="457200" indent="-457200">
              <a:lnSpc>
                <a:spcPct val="100000"/>
              </a:lnSpc>
              <a:spcAft>
                <a:spcPts val="1800"/>
              </a:spcAft>
              <a:buClr>
                <a:srgbClr val="FFB3BB"/>
              </a:buClr>
              <a:buFont typeface="Arial" panose="020B0604020202020204" pitchFamily="34" charset="0"/>
              <a:buChar char="•"/>
            </a:pPr>
            <a:endParaRPr lang="en-US" sz="2800" dirty="0">
              <a:solidFill>
                <a:schemeClr val="tx1"/>
              </a:solidFill>
              <a:latin typeface="+mn-lt"/>
              <a:cs typeface="Segoe UI Light"/>
            </a:endParaRPr>
          </a:p>
        </p:txBody>
      </p:sp>
      <p:sp>
        <p:nvSpPr>
          <p:cNvPr id="24" name="Title 23">
            <a:extLst>
              <a:ext uri="{FF2B5EF4-FFF2-40B4-BE49-F238E27FC236}">
                <a16:creationId xmlns:a16="http://schemas.microsoft.com/office/drawing/2014/main" id="{B4A52598-AA4E-716F-FC67-C7EFD1D6DFAA}"/>
              </a:ext>
            </a:extLst>
          </p:cNvPr>
          <p:cNvSpPr>
            <a:spLocks noGrp="1"/>
          </p:cNvSpPr>
          <p:nvPr>
            <p:ph type="title"/>
          </p:nvPr>
        </p:nvSpPr>
        <p:spPr>
          <a:xfrm>
            <a:off x="588263" y="457200"/>
            <a:ext cx="11018520" cy="492443"/>
          </a:xfrm>
        </p:spPr>
        <p:txBody>
          <a:bodyPr/>
          <a:lstStyle/>
          <a:p>
            <a:r>
              <a:rPr lang="en-US" sz="3200" dirty="0"/>
              <a:t>OpenShift Copilot: Use Cases</a:t>
            </a:r>
          </a:p>
        </p:txBody>
      </p:sp>
      <p:pic>
        <p:nvPicPr>
          <p:cNvPr id="3074" name="Picture 2" descr="OpenShift - Wikipedia">
            <a:extLst>
              <a:ext uri="{FF2B5EF4-FFF2-40B4-BE49-F238E27FC236}">
                <a16:creationId xmlns:a16="http://schemas.microsoft.com/office/drawing/2014/main" id="{D8EFE2FB-0C3C-D275-D1F0-EDC0C72E8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3740" y="3144309"/>
            <a:ext cx="20669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3056;p245">
            <a:extLst>
              <a:ext uri="{FF2B5EF4-FFF2-40B4-BE49-F238E27FC236}">
                <a16:creationId xmlns:a16="http://schemas.microsoft.com/office/drawing/2014/main" id="{E67013E9-A768-FF42-177D-C14730B51B3D}"/>
              </a:ex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10210261" y="1494972"/>
            <a:ext cx="1950404" cy="2208908"/>
          </a:xfrm>
          <a:prstGeom prst="rect">
            <a:avLst/>
          </a:prstGeom>
          <a:noFill/>
          <a:ln>
            <a:noFill/>
          </a:ln>
          <a:effectLst>
            <a:outerShdw blurRad="292100" dist="139700" dir="2700000" algn="tl" rotWithShape="0">
              <a:srgbClr val="333333">
                <a:alpha val="64709"/>
              </a:srgbClr>
            </a:outerShdw>
          </a:effectLst>
        </p:spPr>
      </p:pic>
    </p:spTree>
    <p:extLst>
      <p:ext uri="{BB962C8B-B14F-4D97-AF65-F5344CB8AC3E}">
        <p14:creationId xmlns:p14="http://schemas.microsoft.com/office/powerpoint/2010/main" val="2696908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B4A52598-AA4E-716F-FC67-C7EFD1D6DFAA}"/>
              </a:ext>
            </a:extLst>
          </p:cNvPr>
          <p:cNvSpPr>
            <a:spLocks noGrp="1"/>
          </p:cNvSpPr>
          <p:nvPr>
            <p:ph type="title"/>
          </p:nvPr>
        </p:nvSpPr>
        <p:spPr>
          <a:xfrm>
            <a:off x="588263" y="457200"/>
            <a:ext cx="11018520" cy="492443"/>
          </a:xfrm>
        </p:spPr>
        <p:txBody>
          <a:bodyPr/>
          <a:lstStyle/>
          <a:p>
            <a:r>
              <a:rPr lang="en-US" sz="3200" dirty="0"/>
              <a:t>Samples 1 - Blueprint</a:t>
            </a:r>
          </a:p>
        </p:txBody>
      </p:sp>
      <p:pic>
        <p:nvPicPr>
          <p:cNvPr id="3" name="Picture 2">
            <a:extLst>
              <a:ext uri="{FF2B5EF4-FFF2-40B4-BE49-F238E27FC236}">
                <a16:creationId xmlns:a16="http://schemas.microsoft.com/office/drawing/2014/main" id="{CD8A6F8F-847E-7E81-5A86-8387FBB4BEB6}"/>
              </a:ext>
            </a:extLst>
          </p:cNvPr>
          <p:cNvPicPr>
            <a:picLocks noChangeAspect="1"/>
          </p:cNvPicPr>
          <p:nvPr/>
        </p:nvPicPr>
        <p:blipFill>
          <a:blip r:embed="rId3"/>
          <a:stretch>
            <a:fillRect/>
          </a:stretch>
        </p:blipFill>
        <p:spPr>
          <a:xfrm>
            <a:off x="6095999" y="0"/>
            <a:ext cx="2" cy="6858000"/>
          </a:xfrm>
          <a:prstGeom prst="rect">
            <a:avLst/>
          </a:prstGeom>
        </p:spPr>
      </p:pic>
      <p:pic>
        <p:nvPicPr>
          <p:cNvPr id="10" name="Picture 9" descr="A screenshot of a chat&#10;&#10;Description automatically generated">
            <a:extLst>
              <a:ext uri="{FF2B5EF4-FFF2-40B4-BE49-F238E27FC236}">
                <a16:creationId xmlns:a16="http://schemas.microsoft.com/office/drawing/2014/main" id="{CE503293-DA7E-B78C-EBFC-82335E61FA64}"/>
              </a:ext>
            </a:extLst>
          </p:cNvPr>
          <p:cNvPicPr>
            <a:picLocks noChangeAspect="1"/>
          </p:cNvPicPr>
          <p:nvPr/>
        </p:nvPicPr>
        <p:blipFill>
          <a:blip r:embed="rId4"/>
          <a:stretch>
            <a:fillRect/>
          </a:stretch>
        </p:blipFill>
        <p:spPr>
          <a:xfrm>
            <a:off x="1231688" y="1639072"/>
            <a:ext cx="10172351" cy="4115140"/>
          </a:xfrm>
          <a:prstGeom prst="rect">
            <a:avLst/>
          </a:prstGeom>
        </p:spPr>
      </p:pic>
    </p:spTree>
    <p:extLst>
      <p:ext uri="{BB962C8B-B14F-4D97-AF65-F5344CB8AC3E}">
        <p14:creationId xmlns:p14="http://schemas.microsoft.com/office/powerpoint/2010/main" val="40465395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B4A52598-AA4E-716F-FC67-C7EFD1D6DFAA}"/>
              </a:ext>
            </a:extLst>
          </p:cNvPr>
          <p:cNvSpPr>
            <a:spLocks noGrp="1"/>
          </p:cNvSpPr>
          <p:nvPr>
            <p:ph type="title"/>
          </p:nvPr>
        </p:nvSpPr>
        <p:spPr>
          <a:xfrm>
            <a:off x="588263" y="457200"/>
            <a:ext cx="11018520" cy="492443"/>
          </a:xfrm>
        </p:spPr>
        <p:txBody>
          <a:bodyPr/>
          <a:lstStyle/>
          <a:p>
            <a:r>
              <a:rPr lang="en-US" sz="3200" dirty="0"/>
              <a:t>Samples 2 - Blueprint</a:t>
            </a:r>
          </a:p>
        </p:txBody>
      </p:sp>
      <p:pic>
        <p:nvPicPr>
          <p:cNvPr id="3" name="Picture 2">
            <a:extLst>
              <a:ext uri="{FF2B5EF4-FFF2-40B4-BE49-F238E27FC236}">
                <a16:creationId xmlns:a16="http://schemas.microsoft.com/office/drawing/2014/main" id="{CD8A6F8F-847E-7E81-5A86-8387FBB4BEB6}"/>
              </a:ext>
            </a:extLst>
          </p:cNvPr>
          <p:cNvPicPr>
            <a:picLocks noChangeAspect="1"/>
          </p:cNvPicPr>
          <p:nvPr/>
        </p:nvPicPr>
        <p:blipFill>
          <a:blip r:embed="rId3"/>
          <a:stretch>
            <a:fillRect/>
          </a:stretch>
        </p:blipFill>
        <p:spPr>
          <a:xfrm>
            <a:off x="6095999" y="0"/>
            <a:ext cx="2" cy="6858000"/>
          </a:xfrm>
          <a:prstGeom prst="rect">
            <a:avLst/>
          </a:prstGeom>
        </p:spPr>
      </p:pic>
      <p:pic>
        <p:nvPicPr>
          <p:cNvPr id="4" name="Picture 3">
            <a:extLst>
              <a:ext uri="{FF2B5EF4-FFF2-40B4-BE49-F238E27FC236}">
                <a16:creationId xmlns:a16="http://schemas.microsoft.com/office/drawing/2014/main" id="{BBC173D5-E9D4-EA2D-BACE-21A8326F4C05}"/>
              </a:ext>
            </a:extLst>
          </p:cNvPr>
          <p:cNvPicPr>
            <a:picLocks noChangeAspect="1"/>
          </p:cNvPicPr>
          <p:nvPr/>
        </p:nvPicPr>
        <p:blipFill>
          <a:blip r:embed="rId4"/>
          <a:stretch>
            <a:fillRect/>
          </a:stretch>
        </p:blipFill>
        <p:spPr>
          <a:xfrm>
            <a:off x="3295406" y="1263262"/>
            <a:ext cx="5601185" cy="5281118"/>
          </a:xfrm>
          <a:prstGeom prst="rect">
            <a:avLst/>
          </a:prstGeom>
        </p:spPr>
      </p:pic>
    </p:spTree>
    <p:extLst>
      <p:ext uri="{BB962C8B-B14F-4D97-AF65-F5344CB8AC3E}">
        <p14:creationId xmlns:p14="http://schemas.microsoft.com/office/powerpoint/2010/main" val="23224795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1">
            <a:extLst>
              <a:ext uri="{FF2B5EF4-FFF2-40B4-BE49-F238E27FC236}">
                <a16:creationId xmlns:a16="http://schemas.microsoft.com/office/drawing/2014/main" id="{3A73985F-D64A-D258-50EE-5595F6EA56FB}"/>
              </a:ext>
              <a:ext uri="{C183D7F6-B498-43B3-948B-1728B52AA6E4}">
                <adec:decorative xmlns:adec="http://schemas.microsoft.com/office/drawing/2017/decorative" val="1"/>
              </a:ext>
            </a:extLst>
          </p:cNvPr>
          <p:cNvSpPr/>
          <p:nvPr/>
        </p:nvSpPr>
        <p:spPr bwMode="auto">
          <a:xfrm>
            <a:off x="0" y="0"/>
            <a:ext cx="12192000" cy="6858001"/>
          </a:xfrm>
          <a:prstGeom prst="roundRect">
            <a:avLst>
              <a:gd name="adj" fmla="val 0"/>
            </a:avLst>
          </a:prstGeom>
          <a:blipFill dpi="0" rotWithShape="1">
            <a:blip r:embed="rId3">
              <a:alphaModFix amt="15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9" name="Rectangle: Top Corners Rounded 14">
            <a:extLst>
              <a:ext uri="{FF2B5EF4-FFF2-40B4-BE49-F238E27FC236}">
                <a16:creationId xmlns:a16="http://schemas.microsoft.com/office/drawing/2014/main" id="{D17E3744-8034-F4C2-B8F9-61160AA9721C}"/>
              </a:ext>
              <a:ext uri="{C183D7F6-B498-43B3-948B-1728B52AA6E4}">
                <adec:decorative xmlns:adec="http://schemas.microsoft.com/office/drawing/2017/decorative" val="1"/>
              </a:ext>
            </a:extLst>
          </p:cNvPr>
          <p:cNvSpPr/>
          <p:nvPr/>
        </p:nvSpPr>
        <p:spPr bwMode="auto">
          <a:xfrm>
            <a:off x="1377862" y="-1"/>
            <a:ext cx="10811089" cy="6858001"/>
          </a:xfrm>
          <a:prstGeom prst="rect">
            <a:avLst/>
          </a:prstGeom>
          <a:solidFill>
            <a:schemeClr val="bg1"/>
          </a:solidFill>
          <a:ln w="12700" cap="flat" cmpd="sng" algn="ctr">
            <a:noFill/>
            <a:prstDash val="solid"/>
            <a:headEnd type="none" w="med" len="med"/>
            <a:tailEnd type="none" w="med" len="med"/>
          </a:ln>
          <a:effectLst>
            <a:outerShdw blurRad="76200" dist="63500" dir="1068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cs typeface="Segoe UI" pitchFamily="34" charset="0"/>
            </a:endParaRPr>
          </a:p>
        </p:txBody>
      </p:sp>
      <p:sp>
        <p:nvSpPr>
          <p:cNvPr id="10" name="Rounded Rectangle 18" descr="Generally available&#10;">
            <a:extLst>
              <a:ext uri="{FF2B5EF4-FFF2-40B4-BE49-F238E27FC236}">
                <a16:creationId xmlns:a16="http://schemas.microsoft.com/office/drawing/2014/main" id="{FDB7EBEA-3D92-DDC1-13FD-2C583391B9B0}"/>
              </a:ext>
            </a:extLst>
          </p:cNvPr>
          <p:cNvSpPr>
            <a:spLocks noGrp="1"/>
          </p:cNvSpPr>
          <p:nvPr>
            <p:ph type="title" idx="4294967295"/>
          </p:nvPr>
        </p:nvSpPr>
        <p:spPr bwMode="auto">
          <a:xfrm>
            <a:off x="747995" y="919227"/>
            <a:ext cx="2249205" cy="610237"/>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prstDash/>
          </a:ln>
          <a:effectLst>
            <a:outerShdw blurRad="63500" dist="127000" dir="2700000" algn="tl" rotWithShape="0">
              <a:srgbClr val="000000">
                <a:alpha val="5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i="0" u="none" strike="noStrike" kern="0" cap="none" spc="0" normalizeH="0" baseline="0" noProof="0">
                <a:ln w="3175">
                  <a:noFill/>
                </a:ln>
                <a:solidFill>
                  <a:schemeClr val="bg1"/>
                </a:solidFill>
                <a:effectLst/>
                <a:uLnTx/>
                <a:uFillTx/>
                <a:latin typeface="+mj-lt"/>
                <a:ea typeface="+mn-ea"/>
                <a:cs typeface="Segoe UI" pitchFamily="34" charset="0"/>
              </a:rPr>
              <a:t>Takeaways</a:t>
            </a:r>
          </a:p>
        </p:txBody>
      </p:sp>
      <p:sp>
        <p:nvSpPr>
          <p:cNvPr id="12" name="Graphic 102" descr="webpage">
            <a:extLst>
              <a:ext uri="{FF2B5EF4-FFF2-40B4-BE49-F238E27FC236}">
                <a16:creationId xmlns:a16="http://schemas.microsoft.com/office/drawing/2014/main" id="{6EFFEFDA-21E3-CFBC-22B3-7ECAC6C9F528}"/>
              </a:ext>
            </a:extLst>
          </p:cNvPr>
          <p:cNvSpPr>
            <a:spLocks noChangeAspect="1"/>
          </p:cNvSpPr>
          <p:nvPr/>
        </p:nvSpPr>
        <p:spPr>
          <a:xfrm>
            <a:off x="2651259" y="2362949"/>
            <a:ext cx="417704" cy="417704"/>
          </a:xfrm>
          <a:custGeom>
            <a:avLst/>
            <a:gdLst>
              <a:gd name="connsiteX0" fmla="*/ 61913 w 342900"/>
              <a:gd name="connsiteY0" fmla="*/ 0 h 342900"/>
              <a:gd name="connsiteX1" fmla="*/ 0 w 342900"/>
              <a:gd name="connsiteY1" fmla="*/ 61913 h 342900"/>
              <a:gd name="connsiteX2" fmla="*/ 0 w 342900"/>
              <a:gd name="connsiteY2" fmla="*/ 280988 h 342900"/>
              <a:gd name="connsiteX3" fmla="*/ 61913 w 342900"/>
              <a:gd name="connsiteY3" fmla="*/ 342900 h 342900"/>
              <a:gd name="connsiteX4" fmla="*/ 280988 w 342900"/>
              <a:gd name="connsiteY4" fmla="*/ 342900 h 342900"/>
              <a:gd name="connsiteX5" fmla="*/ 342900 w 342900"/>
              <a:gd name="connsiteY5" fmla="*/ 280988 h 342900"/>
              <a:gd name="connsiteX6" fmla="*/ 342900 w 342900"/>
              <a:gd name="connsiteY6" fmla="*/ 61913 h 342900"/>
              <a:gd name="connsiteX7" fmla="*/ 280988 w 342900"/>
              <a:gd name="connsiteY7" fmla="*/ 0 h 342900"/>
              <a:gd name="connsiteX8" fmla="*/ 61913 w 342900"/>
              <a:gd name="connsiteY8" fmla="*/ 0 h 342900"/>
              <a:gd name="connsiteX9" fmla="*/ 28575 w 342900"/>
              <a:gd name="connsiteY9" fmla="*/ 95250 h 342900"/>
              <a:gd name="connsiteX10" fmla="*/ 314325 w 342900"/>
              <a:gd name="connsiteY10" fmla="*/ 95250 h 342900"/>
              <a:gd name="connsiteX11" fmla="*/ 314325 w 342900"/>
              <a:gd name="connsiteY11" fmla="*/ 280988 h 342900"/>
              <a:gd name="connsiteX12" fmla="*/ 280988 w 342900"/>
              <a:gd name="connsiteY12" fmla="*/ 314325 h 342900"/>
              <a:gd name="connsiteX13" fmla="*/ 61913 w 342900"/>
              <a:gd name="connsiteY13" fmla="*/ 314325 h 342900"/>
              <a:gd name="connsiteX14" fmla="*/ 28575 w 342900"/>
              <a:gd name="connsiteY14" fmla="*/ 280988 h 342900"/>
              <a:gd name="connsiteX15" fmla="*/ 28575 w 342900"/>
              <a:gd name="connsiteY15" fmla="*/ 95250 h 342900"/>
              <a:gd name="connsiteX16" fmla="*/ 57150 w 342900"/>
              <a:gd name="connsiteY16" fmla="*/ 140018 h 342900"/>
              <a:gd name="connsiteX17" fmla="*/ 73343 w 342900"/>
              <a:gd name="connsiteY17" fmla="*/ 123825 h 342900"/>
              <a:gd name="connsiteX18" fmla="*/ 136208 w 342900"/>
              <a:gd name="connsiteY18" fmla="*/ 123825 h 342900"/>
              <a:gd name="connsiteX19" fmla="*/ 152400 w 342900"/>
              <a:gd name="connsiteY19" fmla="*/ 140018 h 342900"/>
              <a:gd name="connsiteX20" fmla="*/ 152400 w 342900"/>
              <a:gd name="connsiteY20" fmla="*/ 269558 h 342900"/>
              <a:gd name="connsiteX21" fmla="*/ 136208 w 342900"/>
              <a:gd name="connsiteY21" fmla="*/ 285750 h 342900"/>
              <a:gd name="connsiteX22" fmla="*/ 73343 w 342900"/>
              <a:gd name="connsiteY22" fmla="*/ 285750 h 342900"/>
              <a:gd name="connsiteX23" fmla="*/ 57150 w 342900"/>
              <a:gd name="connsiteY23" fmla="*/ 269558 h 342900"/>
              <a:gd name="connsiteX24" fmla="*/ 57150 w 342900"/>
              <a:gd name="connsiteY24" fmla="*/ 140018 h 342900"/>
              <a:gd name="connsiteX25" fmla="*/ 85725 w 342900"/>
              <a:gd name="connsiteY25" fmla="*/ 152400 h 342900"/>
              <a:gd name="connsiteX26" fmla="*/ 85725 w 342900"/>
              <a:gd name="connsiteY26" fmla="*/ 257175 h 342900"/>
              <a:gd name="connsiteX27" fmla="*/ 123825 w 342900"/>
              <a:gd name="connsiteY27" fmla="*/ 257175 h 342900"/>
              <a:gd name="connsiteX28" fmla="*/ 123825 w 342900"/>
              <a:gd name="connsiteY28" fmla="*/ 152400 h 342900"/>
              <a:gd name="connsiteX29" fmla="*/ 85725 w 342900"/>
              <a:gd name="connsiteY29" fmla="*/ 152400 h 342900"/>
              <a:gd name="connsiteX30" fmla="*/ 185738 w 342900"/>
              <a:gd name="connsiteY30" fmla="*/ 123825 h 342900"/>
              <a:gd name="connsiteX31" fmla="*/ 271463 w 342900"/>
              <a:gd name="connsiteY31" fmla="*/ 123825 h 342900"/>
              <a:gd name="connsiteX32" fmla="*/ 285750 w 342900"/>
              <a:gd name="connsiteY32" fmla="*/ 138113 h 342900"/>
              <a:gd name="connsiteX33" fmla="*/ 271463 w 342900"/>
              <a:gd name="connsiteY33" fmla="*/ 152400 h 342900"/>
              <a:gd name="connsiteX34" fmla="*/ 185738 w 342900"/>
              <a:gd name="connsiteY34" fmla="*/ 152400 h 342900"/>
              <a:gd name="connsiteX35" fmla="*/ 171450 w 342900"/>
              <a:gd name="connsiteY35" fmla="*/ 138113 h 342900"/>
              <a:gd name="connsiteX36" fmla="*/ 185738 w 342900"/>
              <a:gd name="connsiteY36" fmla="*/ 123825 h 342900"/>
              <a:gd name="connsiteX37" fmla="*/ 171450 w 342900"/>
              <a:gd name="connsiteY37" fmla="*/ 195263 h 342900"/>
              <a:gd name="connsiteX38" fmla="*/ 185738 w 342900"/>
              <a:gd name="connsiteY38" fmla="*/ 180975 h 342900"/>
              <a:gd name="connsiteX39" fmla="*/ 252413 w 342900"/>
              <a:gd name="connsiteY39" fmla="*/ 180975 h 342900"/>
              <a:gd name="connsiteX40" fmla="*/ 266700 w 342900"/>
              <a:gd name="connsiteY40" fmla="*/ 195263 h 342900"/>
              <a:gd name="connsiteX41" fmla="*/ 252413 w 342900"/>
              <a:gd name="connsiteY41" fmla="*/ 209550 h 342900"/>
              <a:gd name="connsiteX42" fmla="*/ 185738 w 342900"/>
              <a:gd name="connsiteY42" fmla="*/ 209550 h 342900"/>
              <a:gd name="connsiteX43" fmla="*/ 171450 w 342900"/>
              <a:gd name="connsiteY43" fmla="*/ 19526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2900" h="342900">
                <a:moveTo>
                  <a:pt x="61913" y="0"/>
                </a:moveTo>
                <a:cubicBezTo>
                  <a:pt x="27719" y="0"/>
                  <a:pt x="0" y="27719"/>
                  <a:pt x="0" y="61913"/>
                </a:cubicBezTo>
                <a:lnTo>
                  <a:pt x="0" y="280988"/>
                </a:lnTo>
                <a:cubicBezTo>
                  <a:pt x="0" y="315180"/>
                  <a:pt x="27719" y="342900"/>
                  <a:pt x="61913" y="342900"/>
                </a:cubicBezTo>
                <a:lnTo>
                  <a:pt x="280988" y="342900"/>
                </a:lnTo>
                <a:cubicBezTo>
                  <a:pt x="315180" y="342900"/>
                  <a:pt x="342900" y="315180"/>
                  <a:pt x="342900" y="280988"/>
                </a:cubicBezTo>
                <a:lnTo>
                  <a:pt x="342900" y="61913"/>
                </a:lnTo>
                <a:cubicBezTo>
                  <a:pt x="342900" y="27719"/>
                  <a:pt x="315180" y="0"/>
                  <a:pt x="280988" y="0"/>
                </a:cubicBezTo>
                <a:lnTo>
                  <a:pt x="61913" y="0"/>
                </a:lnTo>
                <a:close/>
                <a:moveTo>
                  <a:pt x="28575" y="95250"/>
                </a:moveTo>
                <a:lnTo>
                  <a:pt x="314325" y="95250"/>
                </a:lnTo>
                <a:lnTo>
                  <a:pt x="314325" y="280988"/>
                </a:lnTo>
                <a:cubicBezTo>
                  <a:pt x="314325" y="299399"/>
                  <a:pt x="299399" y="314325"/>
                  <a:pt x="280988" y="314325"/>
                </a:cubicBezTo>
                <a:lnTo>
                  <a:pt x="61913" y="314325"/>
                </a:lnTo>
                <a:cubicBezTo>
                  <a:pt x="43501" y="314325"/>
                  <a:pt x="28575" y="299399"/>
                  <a:pt x="28575" y="280988"/>
                </a:cubicBezTo>
                <a:lnTo>
                  <a:pt x="28575" y="95250"/>
                </a:lnTo>
                <a:close/>
                <a:moveTo>
                  <a:pt x="57150" y="140018"/>
                </a:moveTo>
                <a:cubicBezTo>
                  <a:pt x="57150" y="131075"/>
                  <a:pt x="64400" y="123825"/>
                  <a:pt x="73343" y="123825"/>
                </a:cubicBezTo>
                <a:lnTo>
                  <a:pt x="136208" y="123825"/>
                </a:lnTo>
                <a:cubicBezTo>
                  <a:pt x="145150" y="123825"/>
                  <a:pt x="152400" y="131075"/>
                  <a:pt x="152400" y="140018"/>
                </a:cubicBezTo>
                <a:lnTo>
                  <a:pt x="152400" y="269558"/>
                </a:lnTo>
                <a:cubicBezTo>
                  <a:pt x="152400" y="278500"/>
                  <a:pt x="145150" y="285750"/>
                  <a:pt x="136208" y="285750"/>
                </a:cubicBezTo>
                <a:lnTo>
                  <a:pt x="73343" y="285750"/>
                </a:lnTo>
                <a:cubicBezTo>
                  <a:pt x="64400" y="285750"/>
                  <a:pt x="57150" y="278500"/>
                  <a:pt x="57150" y="269558"/>
                </a:cubicBezTo>
                <a:lnTo>
                  <a:pt x="57150" y="140018"/>
                </a:lnTo>
                <a:close/>
                <a:moveTo>
                  <a:pt x="85725" y="152400"/>
                </a:moveTo>
                <a:lnTo>
                  <a:pt x="85725" y="257175"/>
                </a:lnTo>
                <a:lnTo>
                  <a:pt x="123825" y="257175"/>
                </a:lnTo>
                <a:lnTo>
                  <a:pt x="123825" y="152400"/>
                </a:lnTo>
                <a:lnTo>
                  <a:pt x="85725" y="152400"/>
                </a:lnTo>
                <a:close/>
                <a:moveTo>
                  <a:pt x="185738" y="123825"/>
                </a:moveTo>
                <a:lnTo>
                  <a:pt x="271463" y="123825"/>
                </a:lnTo>
                <a:cubicBezTo>
                  <a:pt x="279353" y="123825"/>
                  <a:pt x="285750" y="130222"/>
                  <a:pt x="285750" y="138113"/>
                </a:cubicBezTo>
                <a:cubicBezTo>
                  <a:pt x="285750" y="146003"/>
                  <a:pt x="279353" y="152400"/>
                  <a:pt x="271463" y="152400"/>
                </a:cubicBezTo>
                <a:lnTo>
                  <a:pt x="185738" y="152400"/>
                </a:lnTo>
                <a:cubicBezTo>
                  <a:pt x="177847" y="152400"/>
                  <a:pt x="171450" y="146003"/>
                  <a:pt x="171450" y="138113"/>
                </a:cubicBezTo>
                <a:cubicBezTo>
                  <a:pt x="171450" y="130222"/>
                  <a:pt x="177847" y="123825"/>
                  <a:pt x="185738" y="123825"/>
                </a:cubicBezTo>
                <a:close/>
                <a:moveTo>
                  <a:pt x="171450" y="195263"/>
                </a:moveTo>
                <a:cubicBezTo>
                  <a:pt x="171450" y="187372"/>
                  <a:pt x="177847" y="180975"/>
                  <a:pt x="185738" y="180975"/>
                </a:cubicBezTo>
                <a:lnTo>
                  <a:pt x="252413" y="180975"/>
                </a:lnTo>
                <a:cubicBezTo>
                  <a:pt x="260303" y="180975"/>
                  <a:pt x="266700" y="187372"/>
                  <a:pt x="266700" y="195263"/>
                </a:cubicBezTo>
                <a:cubicBezTo>
                  <a:pt x="266700" y="203153"/>
                  <a:pt x="260303" y="209550"/>
                  <a:pt x="252413" y="209550"/>
                </a:cubicBezTo>
                <a:lnTo>
                  <a:pt x="185738" y="209550"/>
                </a:lnTo>
                <a:cubicBezTo>
                  <a:pt x="177847" y="209550"/>
                  <a:pt x="171450" y="203153"/>
                  <a:pt x="171450" y="195263"/>
                </a:cubicBez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13" name="Rectangle 12">
            <a:extLst>
              <a:ext uri="{FF2B5EF4-FFF2-40B4-BE49-F238E27FC236}">
                <a16:creationId xmlns:a16="http://schemas.microsoft.com/office/drawing/2014/main" id="{305A6D5B-CFF6-C5C2-7B5B-5AFE57C932FF}"/>
              </a:ext>
            </a:extLst>
          </p:cNvPr>
          <p:cNvSpPr>
            <a:spLocks/>
          </p:cNvSpPr>
          <p:nvPr/>
        </p:nvSpPr>
        <p:spPr>
          <a:xfrm>
            <a:off x="3401322" y="2387136"/>
            <a:ext cx="7927078" cy="369332"/>
          </a:xfrm>
          <a:prstGeom prst="rect">
            <a:avLst/>
          </a:prstGeom>
          <a:noFill/>
        </p:spPr>
        <p:txBody>
          <a:bodyPr wrap="square" lIns="0" tIns="0" rIns="0" bIns="0" anchor="ctr" anchorCtr="0">
            <a:spAutoFit/>
          </a:bodyPr>
          <a:lstStyle/>
          <a:p>
            <a:pPr lvl="0" defTabSz="914400">
              <a:spcAft>
                <a:spcPts val="1800"/>
              </a:spcAft>
              <a:buClr>
                <a:srgbClr val="49C5B1"/>
              </a:buClr>
              <a:buSzPct val="90000"/>
            </a:pPr>
            <a:r>
              <a:rPr lang="en-US" sz="2400" kern="0">
                <a:latin typeface="+mj-lt"/>
              </a:rPr>
              <a:t>AI is truly revolutionizing the way we think about apps</a:t>
            </a:r>
          </a:p>
        </p:txBody>
      </p:sp>
      <p:sp>
        <p:nvSpPr>
          <p:cNvPr id="21" name="Graphic 74" descr="person with a ripple">
            <a:extLst>
              <a:ext uri="{FF2B5EF4-FFF2-40B4-BE49-F238E27FC236}">
                <a16:creationId xmlns:a16="http://schemas.microsoft.com/office/drawing/2014/main" id="{AB2F08D8-C10D-E4F8-39C9-017325A21A70}"/>
              </a:ext>
            </a:extLst>
          </p:cNvPr>
          <p:cNvSpPr/>
          <p:nvPr/>
        </p:nvSpPr>
        <p:spPr>
          <a:xfrm>
            <a:off x="2636034" y="3354803"/>
            <a:ext cx="448154" cy="426814"/>
          </a:xfrm>
          <a:custGeom>
            <a:avLst/>
            <a:gdLst>
              <a:gd name="connsiteX0" fmla="*/ 38100 w 400050"/>
              <a:gd name="connsiteY0" fmla="*/ 190500 h 381000"/>
              <a:gd name="connsiteX1" fmla="*/ 190500 w 400050"/>
              <a:gd name="connsiteY1" fmla="*/ 38100 h 381000"/>
              <a:gd name="connsiteX2" fmla="*/ 339256 w 400050"/>
              <a:gd name="connsiteY2" fmla="*/ 157218 h 381000"/>
              <a:gd name="connsiteX3" fmla="*/ 380162 w 400050"/>
              <a:gd name="connsiteY3" fmla="*/ 208476 h 381000"/>
              <a:gd name="connsiteX4" fmla="*/ 381000 w 400050"/>
              <a:gd name="connsiteY4" fmla="*/ 190500 h 381000"/>
              <a:gd name="connsiteX5" fmla="*/ 190500 w 400050"/>
              <a:gd name="connsiteY5" fmla="*/ 0 h 381000"/>
              <a:gd name="connsiteX6" fmla="*/ 0 w 400050"/>
              <a:gd name="connsiteY6" fmla="*/ 190500 h 381000"/>
              <a:gd name="connsiteX7" fmla="*/ 55673 w 400050"/>
              <a:gd name="connsiteY7" fmla="*/ 325081 h 381000"/>
              <a:gd name="connsiteX8" fmla="*/ 82613 w 400050"/>
              <a:gd name="connsiteY8" fmla="*/ 325105 h 381000"/>
              <a:gd name="connsiteX9" fmla="*/ 82638 w 400050"/>
              <a:gd name="connsiteY9" fmla="*/ 298165 h 381000"/>
              <a:gd name="connsiteX10" fmla="*/ 38100 w 400050"/>
              <a:gd name="connsiteY10" fmla="*/ 190500 h 381000"/>
              <a:gd name="connsiteX11" fmla="*/ 298912 w 400050"/>
              <a:gd name="connsiteY11" fmla="*/ 154191 h 381000"/>
              <a:gd name="connsiteX12" fmla="*/ 190500 w 400050"/>
              <a:gd name="connsiteY12" fmla="*/ 76200 h 381000"/>
              <a:gd name="connsiteX13" fmla="*/ 76200 w 400050"/>
              <a:gd name="connsiteY13" fmla="*/ 190500 h 381000"/>
              <a:gd name="connsiteX14" fmla="*/ 109678 w 400050"/>
              <a:gd name="connsiteY14" fmla="*/ 271322 h 381000"/>
              <a:gd name="connsiteX15" fmla="*/ 136618 w 400050"/>
              <a:gd name="connsiteY15" fmla="*/ 271322 h 381000"/>
              <a:gd name="connsiteX16" fmla="*/ 136618 w 400050"/>
              <a:gd name="connsiteY16" fmla="*/ 244381 h 381000"/>
              <a:gd name="connsiteX17" fmla="*/ 114300 w 400050"/>
              <a:gd name="connsiteY17" fmla="*/ 190500 h 381000"/>
              <a:gd name="connsiteX18" fmla="*/ 190500 w 400050"/>
              <a:gd name="connsiteY18" fmla="*/ 114300 h 381000"/>
              <a:gd name="connsiteX19" fmla="*/ 264965 w 400050"/>
              <a:gd name="connsiteY19" fmla="*/ 174252 h 381000"/>
              <a:gd name="connsiteX20" fmla="*/ 298912 w 400050"/>
              <a:gd name="connsiteY20" fmla="*/ 154191 h 381000"/>
              <a:gd name="connsiteX21" fmla="*/ 152400 w 400050"/>
              <a:gd name="connsiteY21" fmla="*/ 190500 h 381000"/>
              <a:gd name="connsiteX22" fmla="*/ 190500 w 400050"/>
              <a:gd name="connsiteY22" fmla="*/ 152400 h 381000"/>
              <a:gd name="connsiteX23" fmla="*/ 228600 w 400050"/>
              <a:gd name="connsiteY23" fmla="*/ 190500 h 381000"/>
              <a:gd name="connsiteX24" fmla="*/ 190500 w 400050"/>
              <a:gd name="connsiteY24" fmla="*/ 228600 h 381000"/>
              <a:gd name="connsiteX25" fmla="*/ 152400 w 400050"/>
              <a:gd name="connsiteY25" fmla="*/ 190500 h 381000"/>
              <a:gd name="connsiteX26" fmla="*/ 361950 w 400050"/>
              <a:gd name="connsiteY26" fmla="*/ 219075 h 381000"/>
              <a:gd name="connsiteX27" fmla="*/ 314325 w 400050"/>
              <a:gd name="connsiteY27" fmla="*/ 266700 h 381000"/>
              <a:gd name="connsiteX28" fmla="*/ 266700 w 400050"/>
              <a:gd name="connsiteY28" fmla="*/ 219075 h 381000"/>
              <a:gd name="connsiteX29" fmla="*/ 314325 w 400050"/>
              <a:gd name="connsiteY29" fmla="*/ 171450 h 381000"/>
              <a:gd name="connsiteX30" fmla="*/ 361950 w 400050"/>
              <a:gd name="connsiteY30" fmla="*/ 219075 h 381000"/>
              <a:gd name="connsiteX31" fmla="*/ 400050 w 400050"/>
              <a:gd name="connsiteY31" fmla="*/ 321469 h 381000"/>
              <a:gd name="connsiteX32" fmla="*/ 314325 w 400050"/>
              <a:gd name="connsiteY32" fmla="*/ 381000 h 381000"/>
              <a:gd name="connsiteX33" fmla="*/ 228600 w 400050"/>
              <a:gd name="connsiteY33" fmla="*/ 321469 h 381000"/>
              <a:gd name="connsiteX34" fmla="*/ 228600 w 400050"/>
              <a:gd name="connsiteY34" fmla="*/ 319507 h 381000"/>
              <a:gd name="connsiteX35" fmla="*/ 262370 w 400050"/>
              <a:gd name="connsiteY35" fmla="*/ 285750 h 381000"/>
              <a:gd name="connsiteX36" fmla="*/ 366280 w 400050"/>
              <a:gd name="connsiteY36" fmla="*/ 285750 h 381000"/>
              <a:gd name="connsiteX37" fmla="*/ 400050 w 400050"/>
              <a:gd name="connsiteY37" fmla="*/ 319507 h 381000"/>
              <a:gd name="connsiteX38" fmla="*/ 400050 w 400050"/>
              <a:gd name="connsiteY38" fmla="*/ 32146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0050" h="381000">
                <a:moveTo>
                  <a:pt x="38100" y="190500"/>
                </a:moveTo>
                <a:cubicBezTo>
                  <a:pt x="38100" y="106332"/>
                  <a:pt x="106332" y="38100"/>
                  <a:pt x="190500" y="38100"/>
                </a:cubicBezTo>
                <a:cubicBezTo>
                  <a:pt x="263237" y="38100"/>
                  <a:pt x="324071" y="89056"/>
                  <a:pt x="339256" y="157218"/>
                </a:cubicBezTo>
                <a:cubicBezTo>
                  <a:pt x="360577" y="165819"/>
                  <a:pt x="376432" y="185124"/>
                  <a:pt x="380162" y="208476"/>
                </a:cubicBezTo>
                <a:cubicBezTo>
                  <a:pt x="380716" y="202559"/>
                  <a:pt x="381000" y="196562"/>
                  <a:pt x="381000" y="190500"/>
                </a:cubicBezTo>
                <a:cubicBezTo>
                  <a:pt x="381000" y="85290"/>
                  <a:pt x="295709" y="0"/>
                  <a:pt x="190500" y="0"/>
                </a:cubicBezTo>
                <a:cubicBezTo>
                  <a:pt x="85290" y="0"/>
                  <a:pt x="0" y="85290"/>
                  <a:pt x="0" y="190500"/>
                </a:cubicBezTo>
                <a:cubicBezTo>
                  <a:pt x="0" y="243036"/>
                  <a:pt x="21292" y="290636"/>
                  <a:pt x="55673" y="325081"/>
                </a:cubicBezTo>
                <a:cubicBezTo>
                  <a:pt x="63105" y="332527"/>
                  <a:pt x="75167" y="332537"/>
                  <a:pt x="82613" y="325105"/>
                </a:cubicBezTo>
                <a:cubicBezTo>
                  <a:pt x="90060" y="317672"/>
                  <a:pt x="90071" y="305610"/>
                  <a:pt x="82638" y="298165"/>
                </a:cubicBezTo>
                <a:cubicBezTo>
                  <a:pt x="55096" y="270573"/>
                  <a:pt x="38100" y="232540"/>
                  <a:pt x="38100" y="190500"/>
                </a:cubicBezTo>
                <a:close/>
                <a:moveTo>
                  <a:pt x="298912" y="154191"/>
                </a:moveTo>
                <a:cubicBezTo>
                  <a:pt x="283738" y="108864"/>
                  <a:pt x="240933" y="76200"/>
                  <a:pt x="190500" y="76200"/>
                </a:cubicBezTo>
                <a:cubicBezTo>
                  <a:pt x="127374" y="76200"/>
                  <a:pt x="76200" y="127374"/>
                  <a:pt x="76200" y="190500"/>
                </a:cubicBezTo>
                <a:cubicBezTo>
                  <a:pt x="76200" y="222058"/>
                  <a:pt x="89014" y="250658"/>
                  <a:pt x="109678" y="271322"/>
                </a:cubicBezTo>
                <a:cubicBezTo>
                  <a:pt x="117117" y="278762"/>
                  <a:pt x="129179" y="278762"/>
                  <a:pt x="136618" y="271322"/>
                </a:cubicBezTo>
                <a:cubicBezTo>
                  <a:pt x="144058" y="263883"/>
                  <a:pt x="144058" y="251822"/>
                  <a:pt x="136618" y="244381"/>
                </a:cubicBezTo>
                <a:cubicBezTo>
                  <a:pt x="122808" y="230572"/>
                  <a:pt x="114300" y="211546"/>
                  <a:pt x="114300" y="190500"/>
                </a:cubicBezTo>
                <a:cubicBezTo>
                  <a:pt x="114300" y="148417"/>
                  <a:pt x="148416" y="114300"/>
                  <a:pt x="190500" y="114300"/>
                </a:cubicBezTo>
                <a:cubicBezTo>
                  <a:pt x="227007" y="114300"/>
                  <a:pt x="257520" y="139974"/>
                  <a:pt x="264965" y="174252"/>
                </a:cubicBezTo>
                <a:cubicBezTo>
                  <a:pt x="273853" y="164468"/>
                  <a:pt x="285613" y="157338"/>
                  <a:pt x="298912" y="154191"/>
                </a:cubicBezTo>
                <a:close/>
                <a:moveTo>
                  <a:pt x="152400" y="190500"/>
                </a:moveTo>
                <a:cubicBezTo>
                  <a:pt x="152400" y="169457"/>
                  <a:pt x="169457" y="152400"/>
                  <a:pt x="190500" y="152400"/>
                </a:cubicBezTo>
                <a:cubicBezTo>
                  <a:pt x="211543" y="152400"/>
                  <a:pt x="228600" y="169457"/>
                  <a:pt x="228600" y="190500"/>
                </a:cubicBezTo>
                <a:cubicBezTo>
                  <a:pt x="228600" y="211543"/>
                  <a:pt x="211543" y="228600"/>
                  <a:pt x="190500" y="228600"/>
                </a:cubicBezTo>
                <a:cubicBezTo>
                  <a:pt x="169457" y="228600"/>
                  <a:pt x="152400" y="211543"/>
                  <a:pt x="152400" y="190500"/>
                </a:cubicBezTo>
                <a:close/>
                <a:moveTo>
                  <a:pt x="361950" y="219075"/>
                </a:moveTo>
                <a:cubicBezTo>
                  <a:pt x="361950" y="245377"/>
                  <a:pt x="340627" y="266700"/>
                  <a:pt x="314325" y="266700"/>
                </a:cubicBezTo>
                <a:cubicBezTo>
                  <a:pt x="288023" y="266700"/>
                  <a:pt x="266700" y="245377"/>
                  <a:pt x="266700" y="219075"/>
                </a:cubicBezTo>
                <a:cubicBezTo>
                  <a:pt x="266700" y="192773"/>
                  <a:pt x="288023" y="171450"/>
                  <a:pt x="314325" y="171450"/>
                </a:cubicBezTo>
                <a:cubicBezTo>
                  <a:pt x="340627" y="171450"/>
                  <a:pt x="361950" y="192773"/>
                  <a:pt x="361950" y="219075"/>
                </a:cubicBezTo>
                <a:close/>
                <a:moveTo>
                  <a:pt x="400050" y="321469"/>
                </a:moveTo>
                <a:cubicBezTo>
                  <a:pt x="400050" y="351120"/>
                  <a:pt x="375557" y="381000"/>
                  <a:pt x="314325" y="381000"/>
                </a:cubicBezTo>
                <a:cubicBezTo>
                  <a:pt x="253093" y="381000"/>
                  <a:pt x="228600" y="351233"/>
                  <a:pt x="228600" y="321469"/>
                </a:cubicBezTo>
                <a:lnTo>
                  <a:pt x="228600" y="319507"/>
                </a:lnTo>
                <a:cubicBezTo>
                  <a:pt x="228600" y="300855"/>
                  <a:pt x="243720" y="285750"/>
                  <a:pt x="262370" y="285750"/>
                </a:cubicBezTo>
                <a:lnTo>
                  <a:pt x="366280" y="285750"/>
                </a:lnTo>
                <a:cubicBezTo>
                  <a:pt x="384930" y="285750"/>
                  <a:pt x="400050" y="300857"/>
                  <a:pt x="400050" y="319507"/>
                </a:cubicBezTo>
                <a:lnTo>
                  <a:pt x="400050" y="321469"/>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15" name="TextBox 14">
            <a:extLst>
              <a:ext uri="{FF2B5EF4-FFF2-40B4-BE49-F238E27FC236}">
                <a16:creationId xmlns:a16="http://schemas.microsoft.com/office/drawing/2014/main" id="{1F60577A-80B9-8D7D-1055-D32FCDC86C04}"/>
              </a:ext>
            </a:extLst>
          </p:cNvPr>
          <p:cNvSpPr txBox="1">
            <a:spLocks/>
          </p:cNvSpPr>
          <p:nvPr/>
        </p:nvSpPr>
        <p:spPr>
          <a:xfrm>
            <a:off x="3401322" y="3381757"/>
            <a:ext cx="7927078" cy="369332"/>
          </a:xfrm>
          <a:prstGeom prst="rect">
            <a:avLst/>
          </a:prstGeom>
          <a:noFill/>
        </p:spPr>
        <p:txBody>
          <a:bodyPr wrap="square" lIns="0" tIns="0" rIns="0" bIns="0" anchor="ctr" anchorCtr="0">
            <a:spAutoFit/>
          </a:bodyPr>
          <a:lstStyle/>
          <a:p>
            <a:pPr lvl="0" defTabSz="914400">
              <a:spcAft>
                <a:spcPts val="1800"/>
              </a:spcAft>
              <a:buClr>
                <a:srgbClr val="49C5B1"/>
              </a:buClr>
              <a:buSzPct val="90000"/>
            </a:pPr>
            <a:r>
              <a:rPr lang="en-US" sz="2400" kern="0">
                <a:latin typeface="+mj-lt"/>
              </a:rPr>
              <a:t>Run fast but don’t break things</a:t>
            </a:r>
          </a:p>
        </p:txBody>
      </p:sp>
      <p:sp>
        <p:nvSpPr>
          <p:cNvPr id="16" name="Graphic 161" descr="chess pieces">
            <a:extLst>
              <a:ext uri="{FF2B5EF4-FFF2-40B4-BE49-F238E27FC236}">
                <a16:creationId xmlns:a16="http://schemas.microsoft.com/office/drawing/2014/main" id="{CF318858-EC8B-ECD1-9B66-B2E5F6CBED13}"/>
              </a:ext>
            </a:extLst>
          </p:cNvPr>
          <p:cNvSpPr>
            <a:spLocks noChangeAspect="1"/>
          </p:cNvSpPr>
          <p:nvPr/>
        </p:nvSpPr>
        <p:spPr>
          <a:xfrm>
            <a:off x="2639229" y="4353222"/>
            <a:ext cx="441766" cy="417704"/>
          </a:xfrm>
          <a:custGeom>
            <a:avLst/>
            <a:gdLst>
              <a:gd name="connsiteX0" fmla="*/ 318863 w 377157"/>
              <a:gd name="connsiteY0" fmla="*/ 68591 h 354330"/>
              <a:gd name="connsiteX1" fmla="*/ 320008 w 377157"/>
              <a:gd name="connsiteY1" fmla="*/ 68580 h 354330"/>
              <a:gd name="connsiteX2" fmla="*/ 341352 w 377157"/>
              <a:gd name="connsiteY2" fmla="*/ 72700 h 354330"/>
              <a:gd name="connsiteX3" fmla="*/ 377158 w 377157"/>
              <a:gd name="connsiteY3" fmla="*/ 125730 h 354330"/>
              <a:gd name="connsiteX4" fmla="*/ 320008 w 377157"/>
              <a:gd name="connsiteY4" fmla="*/ 182880 h 354330"/>
              <a:gd name="connsiteX5" fmla="*/ 314718 w 377157"/>
              <a:gd name="connsiteY5" fmla="*/ 182638 h 354330"/>
              <a:gd name="connsiteX6" fmla="*/ 289051 w 377157"/>
              <a:gd name="connsiteY6" fmla="*/ 173777 h 354330"/>
              <a:gd name="connsiteX7" fmla="*/ 299317 w 377157"/>
              <a:gd name="connsiteY7" fmla="*/ 216155 h 354330"/>
              <a:gd name="connsiteX8" fmla="*/ 271545 w 377157"/>
              <a:gd name="connsiteY8" fmla="*/ 251458 h 354330"/>
              <a:gd name="connsiteX9" fmla="*/ 254119 w 377157"/>
              <a:gd name="connsiteY9" fmla="*/ 251458 h 354330"/>
              <a:gd name="connsiteX10" fmla="*/ 226353 w 377157"/>
              <a:gd name="connsiteY10" fmla="*/ 216132 h 354330"/>
              <a:gd name="connsiteX11" fmla="*/ 236649 w 377157"/>
              <a:gd name="connsiteY11" fmla="*/ 173786 h 354330"/>
              <a:gd name="connsiteX12" fmla="*/ 210970 w 377157"/>
              <a:gd name="connsiteY12" fmla="*/ 182640 h 354330"/>
              <a:gd name="connsiteX13" fmla="*/ 205708 w 377157"/>
              <a:gd name="connsiteY13" fmla="*/ 182880 h 354330"/>
              <a:gd name="connsiteX14" fmla="*/ 204263 w 377157"/>
              <a:gd name="connsiteY14" fmla="*/ 182862 h 354330"/>
              <a:gd name="connsiteX15" fmla="*/ 188273 w 377157"/>
              <a:gd name="connsiteY15" fmla="*/ 158388 h 354330"/>
              <a:gd name="connsiteX16" fmla="*/ 194278 w 377157"/>
              <a:gd name="connsiteY16" fmla="*/ 125730 h 354330"/>
              <a:gd name="connsiteX17" fmla="*/ 179040 w 377157"/>
              <a:gd name="connsiteY17" fmla="*/ 75170 h 354330"/>
              <a:gd name="connsiteX18" fmla="*/ 184361 w 377157"/>
              <a:gd name="connsiteY18" fmla="*/ 72700 h 354330"/>
              <a:gd name="connsiteX19" fmla="*/ 205708 w 377157"/>
              <a:gd name="connsiteY19" fmla="*/ 68580 h 354330"/>
              <a:gd name="connsiteX20" fmla="*/ 206853 w 377157"/>
              <a:gd name="connsiteY20" fmla="*/ 68591 h 354330"/>
              <a:gd name="connsiteX21" fmla="*/ 205708 w 377157"/>
              <a:gd name="connsiteY21" fmla="*/ 57150 h 354330"/>
              <a:gd name="connsiteX22" fmla="*/ 206849 w 377157"/>
              <a:gd name="connsiteY22" fmla="*/ 45728 h 354330"/>
              <a:gd name="connsiteX23" fmla="*/ 262858 w 377157"/>
              <a:gd name="connsiteY23" fmla="*/ 0 h 354330"/>
              <a:gd name="connsiteX24" fmla="*/ 318867 w 377157"/>
              <a:gd name="connsiteY24" fmla="*/ 45728 h 354330"/>
              <a:gd name="connsiteX25" fmla="*/ 320008 w 377157"/>
              <a:gd name="connsiteY25" fmla="*/ 57150 h 354330"/>
              <a:gd name="connsiteX26" fmla="*/ 318863 w 377157"/>
              <a:gd name="connsiteY26" fmla="*/ 68591 h 354330"/>
              <a:gd name="connsiteX27" fmla="*/ 102870 w 377157"/>
              <a:gd name="connsiteY27" fmla="*/ 57150 h 354330"/>
              <a:gd name="connsiteX28" fmla="*/ 34290 w 377157"/>
              <a:gd name="connsiteY28" fmla="*/ 125730 h 354330"/>
              <a:gd name="connsiteX29" fmla="*/ 51753 w 377157"/>
              <a:gd name="connsiteY29" fmla="*/ 171450 h 354330"/>
              <a:gd name="connsiteX30" fmla="*/ 45720 w 377157"/>
              <a:gd name="connsiteY30" fmla="*/ 171450 h 354330"/>
              <a:gd name="connsiteX31" fmla="*/ 22860 w 377157"/>
              <a:gd name="connsiteY31" fmla="*/ 194310 h 354330"/>
              <a:gd name="connsiteX32" fmla="*/ 45720 w 377157"/>
              <a:gd name="connsiteY32" fmla="*/ 217170 h 354330"/>
              <a:gd name="connsiteX33" fmla="*/ 57587 w 377157"/>
              <a:gd name="connsiteY33" fmla="*/ 217170 h 354330"/>
              <a:gd name="connsiteX34" fmla="*/ 14187 w 377157"/>
              <a:gd name="connsiteY34" fmla="*/ 292453 h 354330"/>
              <a:gd name="connsiteX35" fmla="*/ 0 w 377157"/>
              <a:gd name="connsiteY35" fmla="*/ 321156 h 354330"/>
              <a:gd name="connsiteX36" fmla="*/ 33174 w 377157"/>
              <a:gd name="connsiteY36" fmla="*/ 354330 h 354330"/>
              <a:gd name="connsiteX37" fmla="*/ 172566 w 377157"/>
              <a:gd name="connsiteY37" fmla="*/ 354330 h 354330"/>
              <a:gd name="connsiteX38" fmla="*/ 205740 w 377157"/>
              <a:gd name="connsiteY38" fmla="*/ 321156 h 354330"/>
              <a:gd name="connsiteX39" fmla="*/ 191553 w 377157"/>
              <a:gd name="connsiteY39" fmla="*/ 292453 h 354330"/>
              <a:gd name="connsiteX40" fmla="*/ 148153 w 377157"/>
              <a:gd name="connsiteY40" fmla="*/ 217170 h 354330"/>
              <a:gd name="connsiteX41" fmla="*/ 160020 w 377157"/>
              <a:gd name="connsiteY41" fmla="*/ 217170 h 354330"/>
              <a:gd name="connsiteX42" fmla="*/ 182880 w 377157"/>
              <a:gd name="connsiteY42" fmla="*/ 194310 h 354330"/>
              <a:gd name="connsiteX43" fmla="*/ 160020 w 377157"/>
              <a:gd name="connsiteY43" fmla="*/ 171450 h 354330"/>
              <a:gd name="connsiteX44" fmla="*/ 153987 w 377157"/>
              <a:gd name="connsiteY44" fmla="*/ 171450 h 354330"/>
              <a:gd name="connsiteX45" fmla="*/ 171450 w 377157"/>
              <a:gd name="connsiteY45" fmla="*/ 125730 h 354330"/>
              <a:gd name="connsiteX46" fmla="*/ 102870 w 377157"/>
              <a:gd name="connsiteY46" fmla="*/ 57150 h 35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7157" h="354330">
                <a:moveTo>
                  <a:pt x="318863" y="68591"/>
                </a:moveTo>
                <a:cubicBezTo>
                  <a:pt x="319242" y="68584"/>
                  <a:pt x="319626" y="68580"/>
                  <a:pt x="320008" y="68580"/>
                </a:cubicBezTo>
                <a:cubicBezTo>
                  <a:pt x="327554" y="68580"/>
                  <a:pt x="334760" y="70043"/>
                  <a:pt x="341352" y="72700"/>
                </a:cubicBezTo>
                <a:cubicBezTo>
                  <a:pt x="362342" y="81156"/>
                  <a:pt x="377158" y="101713"/>
                  <a:pt x="377158" y="125730"/>
                </a:cubicBezTo>
                <a:cubicBezTo>
                  <a:pt x="377158" y="157293"/>
                  <a:pt x="351571" y="182880"/>
                  <a:pt x="320008" y="182880"/>
                </a:cubicBezTo>
                <a:cubicBezTo>
                  <a:pt x="318225" y="182880"/>
                  <a:pt x="316460" y="182798"/>
                  <a:pt x="314718" y="182638"/>
                </a:cubicBezTo>
                <a:cubicBezTo>
                  <a:pt x="305318" y="181776"/>
                  <a:pt x="296577" y="178637"/>
                  <a:pt x="289051" y="173777"/>
                </a:cubicBezTo>
                <a:lnTo>
                  <a:pt x="299317" y="216155"/>
                </a:lnTo>
                <a:cubicBezTo>
                  <a:pt x="303672" y="234139"/>
                  <a:pt x="290050" y="251458"/>
                  <a:pt x="271545" y="251458"/>
                </a:cubicBezTo>
                <a:lnTo>
                  <a:pt x="254119" y="251458"/>
                </a:lnTo>
                <a:cubicBezTo>
                  <a:pt x="235604" y="251458"/>
                  <a:pt x="221980" y="234123"/>
                  <a:pt x="226353" y="216132"/>
                </a:cubicBezTo>
                <a:lnTo>
                  <a:pt x="236649" y="173786"/>
                </a:lnTo>
                <a:cubicBezTo>
                  <a:pt x="229119" y="178646"/>
                  <a:pt x="220375" y="181783"/>
                  <a:pt x="210970" y="182640"/>
                </a:cubicBezTo>
                <a:cubicBezTo>
                  <a:pt x="209238" y="182800"/>
                  <a:pt x="207482" y="182880"/>
                  <a:pt x="205708" y="182880"/>
                </a:cubicBezTo>
                <a:cubicBezTo>
                  <a:pt x="205226" y="182880"/>
                  <a:pt x="204743" y="182873"/>
                  <a:pt x="204263" y="182862"/>
                </a:cubicBezTo>
                <a:cubicBezTo>
                  <a:pt x="201730" y="173036"/>
                  <a:pt x="196011" y="164489"/>
                  <a:pt x="188273" y="158388"/>
                </a:cubicBezTo>
                <a:cubicBezTo>
                  <a:pt x="192152" y="148246"/>
                  <a:pt x="194278" y="137236"/>
                  <a:pt x="194278" y="125730"/>
                </a:cubicBezTo>
                <a:cubicBezTo>
                  <a:pt x="194278" y="107036"/>
                  <a:pt x="188668" y="89652"/>
                  <a:pt x="179040" y="75170"/>
                </a:cubicBezTo>
                <a:cubicBezTo>
                  <a:pt x="180764" y="74259"/>
                  <a:pt x="182540" y="73434"/>
                  <a:pt x="184361" y="72700"/>
                </a:cubicBezTo>
                <a:cubicBezTo>
                  <a:pt x="190956" y="70043"/>
                  <a:pt x="198162" y="68580"/>
                  <a:pt x="205708" y="68580"/>
                </a:cubicBezTo>
                <a:cubicBezTo>
                  <a:pt x="206090" y="68580"/>
                  <a:pt x="206472" y="68584"/>
                  <a:pt x="206853" y="68591"/>
                </a:cubicBezTo>
                <a:cubicBezTo>
                  <a:pt x="206101" y="64895"/>
                  <a:pt x="205708" y="61068"/>
                  <a:pt x="205708" y="57150"/>
                </a:cubicBezTo>
                <a:cubicBezTo>
                  <a:pt x="205708" y="53238"/>
                  <a:pt x="206101" y="49419"/>
                  <a:pt x="206849" y="45728"/>
                </a:cubicBezTo>
                <a:cubicBezTo>
                  <a:pt x="212141" y="19638"/>
                  <a:pt x="235207" y="0"/>
                  <a:pt x="262858" y="0"/>
                </a:cubicBezTo>
                <a:cubicBezTo>
                  <a:pt x="290509" y="0"/>
                  <a:pt x="313575" y="19638"/>
                  <a:pt x="318867" y="45728"/>
                </a:cubicBezTo>
                <a:cubicBezTo>
                  <a:pt x="319615" y="49419"/>
                  <a:pt x="320008" y="53238"/>
                  <a:pt x="320008" y="57150"/>
                </a:cubicBezTo>
                <a:cubicBezTo>
                  <a:pt x="320008" y="61068"/>
                  <a:pt x="319613" y="64895"/>
                  <a:pt x="318863" y="68591"/>
                </a:cubicBezTo>
                <a:close/>
                <a:moveTo>
                  <a:pt x="102870" y="57150"/>
                </a:moveTo>
                <a:cubicBezTo>
                  <a:pt x="64994" y="57150"/>
                  <a:pt x="34290" y="87854"/>
                  <a:pt x="34290" y="125730"/>
                </a:cubicBezTo>
                <a:cubicBezTo>
                  <a:pt x="34290" y="143294"/>
                  <a:pt x="40893" y="159317"/>
                  <a:pt x="51753" y="171450"/>
                </a:cubicBezTo>
                <a:lnTo>
                  <a:pt x="45720" y="171450"/>
                </a:lnTo>
                <a:cubicBezTo>
                  <a:pt x="33095" y="171450"/>
                  <a:pt x="22860" y="181684"/>
                  <a:pt x="22860" y="194310"/>
                </a:cubicBezTo>
                <a:cubicBezTo>
                  <a:pt x="22860" y="206936"/>
                  <a:pt x="33095" y="217170"/>
                  <a:pt x="45720" y="217170"/>
                </a:cubicBezTo>
                <a:lnTo>
                  <a:pt x="57587" y="217170"/>
                </a:lnTo>
                <a:cubicBezTo>
                  <a:pt x="49112" y="258272"/>
                  <a:pt x="26688" y="281996"/>
                  <a:pt x="14187" y="292453"/>
                </a:cubicBezTo>
                <a:cubicBezTo>
                  <a:pt x="6256" y="299087"/>
                  <a:pt x="0" y="309273"/>
                  <a:pt x="0" y="321156"/>
                </a:cubicBezTo>
                <a:cubicBezTo>
                  <a:pt x="0" y="339478"/>
                  <a:pt x="14853" y="354330"/>
                  <a:pt x="33174" y="354330"/>
                </a:cubicBezTo>
                <a:lnTo>
                  <a:pt x="172566" y="354330"/>
                </a:lnTo>
                <a:cubicBezTo>
                  <a:pt x="190888" y="354330"/>
                  <a:pt x="205740" y="339478"/>
                  <a:pt x="205740" y="321156"/>
                </a:cubicBezTo>
                <a:cubicBezTo>
                  <a:pt x="205740" y="309273"/>
                  <a:pt x="199483" y="299087"/>
                  <a:pt x="191553" y="292453"/>
                </a:cubicBezTo>
                <a:cubicBezTo>
                  <a:pt x="179052" y="281996"/>
                  <a:pt x="156628" y="258272"/>
                  <a:pt x="148153" y="217170"/>
                </a:cubicBezTo>
                <a:lnTo>
                  <a:pt x="160020" y="217170"/>
                </a:lnTo>
                <a:cubicBezTo>
                  <a:pt x="172645" y="217170"/>
                  <a:pt x="182880" y="206936"/>
                  <a:pt x="182880" y="194310"/>
                </a:cubicBezTo>
                <a:cubicBezTo>
                  <a:pt x="182880" y="181684"/>
                  <a:pt x="172645" y="171450"/>
                  <a:pt x="160020" y="171450"/>
                </a:cubicBezTo>
                <a:lnTo>
                  <a:pt x="153987" y="171450"/>
                </a:lnTo>
                <a:cubicBezTo>
                  <a:pt x="164847" y="159317"/>
                  <a:pt x="171450" y="143294"/>
                  <a:pt x="171450" y="125730"/>
                </a:cubicBezTo>
                <a:cubicBezTo>
                  <a:pt x="171450" y="87854"/>
                  <a:pt x="140746" y="57150"/>
                  <a:pt x="102870" y="57150"/>
                </a:cubicBez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17" name="TextBox 16">
            <a:extLst>
              <a:ext uri="{FF2B5EF4-FFF2-40B4-BE49-F238E27FC236}">
                <a16:creationId xmlns:a16="http://schemas.microsoft.com/office/drawing/2014/main" id="{8DFC1139-E67E-7590-CAF1-AC2F23E8A7BF}"/>
              </a:ext>
            </a:extLst>
          </p:cNvPr>
          <p:cNvSpPr txBox="1">
            <a:spLocks/>
          </p:cNvSpPr>
          <p:nvPr/>
        </p:nvSpPr>
        <p:spPr>
          <a:xfrm>
            <a:off x="3401323" y="4377409"/>
            <a:ext cx="7927078" cy="369332"/>
          </a:xfrm>
          <a:prstGeom prst="rect">
            <a:avLst/>
          </a:prstGeom>
          <a:noFill/>
        </p:spPr>
        <p:txBody>
          <a:bodyPr wrap="square" lIns="0" tIns="0" rIns="0" bIns="0" anchor="ctr" anchorCtr="0">
            <a:spAutoFit/>
          </a:bodyPr>
          <a:lstStyle/>
          <a:p>
            <a:pPr lvl="0" defTabSz="914400">
              <a:spcAft>
                <a:spcPts val="1800"/>
              </a:spcAft>
              <a:buClr>
                <a:srgbClr val="49C5B1"/>
              </a:buClr>
              <a:buSzPct val="90000"/>
            </a:pPr>
            <a:r>
              <a:rPr lang="en-US" sz="2400" kern="0">
                <a:latin typeface="+mj-lt"/>
              </a:rPr>
              <a:t>Ship anti-fragile apps</a:t>
            </a:r>
          </a:p>
        </p:txBody>
      </p:sp>
      <p:sp>
        <p:nvSpPr>
          <p:cNvPr id="20" name="Graphic 211" descr="arrows pointing away from each other">
            <a:extLst>
              <a:ext uri="{FF2B5EF4-FFF2-40B4-BE49-F238E27FC236}">
                <a16:creationId xmlns:a16="http://schemas.microsoft.com/office/drawing/2014/main" id="{5DD66AD8-6655-3B92-14B9-73CFB21E5B82}"/>
              </a:ext>
            </a:extLst>
          </p:cNvPr>
          <p:cNvSpPr/>
          <p:nvPr/>
        </p:nvSpPr>
        <p:spPr>
          <a:xfrm>
            <a:off x="2680990" y="5373063"/>
            <a:ext cx="369348" cy="36933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19" name="TextBox 18">
            <a:extLst>
              <a:ext uri="{FF2B5EF4-FFF2-40B4-BE49-F238E27FC236}">
                <a16:creationId xmlns:a16="http://schemas.microsoft.com/office/drawing/2014/main" id="{337C5C3A-E9A3-43DF-C6A8-FF1DFF203007}"/>
              </a:ext>
            </a:extLst>
          </p:cNvPr>
          <p:cNvSpPr txBox="1">
            <a:spLocks/>
          </p:cNvSpPr>
          <p:nvPr/>
        </p:nvSpPr>
        <p:spPr>
          <a:xfrm>
            <a:off x="3401323" y="5373063"/>
            <a:ext cx="7927078" cy="369332"/>
          </a:xfrm>
          <a:prstGeom prst="rect">
            <a:avLst/>
          </a:prstGeom>
          <a:noFill/>
        </p:spPr>
        <p:txBody>
          <a:bodyPr wrap="square" lIns="0" tIns="0" rIns="0" bIns="0" anchor="ctr" anchorCtr="0">
            <a:spAutoFit/>
          </a:bodyPr>
          <a:lstStyle/>
          <a:p>
            <a:pPr lvl="0" defTabSz="914400">
              <a:spcAft>
                <a:spcPts val="1800"/>
              </a:spcAft>
              <a:buClr>
                <a:srgbClr val="49C5B1"/>
              </a:buClr>
              <a:buSzPct val="90000"/>
            </a:pPr>
            <a:r>
              <a:rPr lang="en-US" sz="2400" kern="0">
                <a:ln w="3175">
                  <a:noFill/>
                </a:ln>
                <a:latin typeface="+mj-lt"/>
                <a:cs typeface="Segoe UI" pitchFamily="34" charset="0"/>
              </a:rPr>
              <a:t>AKS platform can help you operate at any scale</a:t>
            </a:r>
          </a:p>
        </p:txBody>
      </p:sp>
    </p:spTree>
    <p:extLst>
      <p:ext uri="{BB962C8B-B14F-4D97-AF65-F5344CB8AC3E}">
        <p14:creationId xmlns:p14="http://schemas.microsoft.com/office/powerpoint/2010/main" val="1189180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50000" fill="hold" grpId="1" nodeType="withEffect">
                                  <p:stCondLst>
                                    <p:cond delay="1000"/>
                                  </p:stCondLst>
                                  <p:childTnLst>
                                    <p:animMotion origin="layout" path="M -0.02787 0.00023 L 3.54167E-6 5.55112E-17 " pathEditMode="relative" rAng="0" ptsTypes="AA">
                                      <p:cBhvr>
                                        <p:cTn id="9" dur="700" fill="hold"/>
                                        <p:tgtEl>
                                          <p:spTgt spid="13"/>
                                        </p:tgtEl>
                                        <p:attrNameLst>
                                          <p:attrName>ppt_x</p:attrName>
                                          <p:attrName>ppt_y</p:attrName>
                                        </p:attrNameLst>
                                      </p:cBhvr>
                                      <p:rCtr x="1393" y="-23"/>
                                    </p:animMotion>
                                  </p:childTnLst>
                                </p:cTn>
                              </p:par>
                              <p:par>
                                <p:cTn id="10" presetID="10" presetClass="entr" presetSubtype="0" fill="hold" grpId="0" nodeType="withEffect">
                                  <p:stCondLst>
                                    <p:cond delay="11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50000" fill="hold" grpId="1" nodeType="withEffect">
                                  <p:stCondLst>
                                    <p:cond delay="1100"/>
                                  </p:stCondLst>
                                  <p:childTnLst>
                                    <p:animMotion origin="layout" path="M -0.02787 0.00023 L 3.54167E-6 2.59259E-6 " pathEditMode="relative" rAng="0" ptsTypes="AA">
                                      <p:cBhvr>
                                        <p:cTn id="14" dur="700" fill="hold"/>
                                        <p:tgtEl>
                                          <p:spTgt spid="15"/>
                                        </p:tgtEl>
                                        <p:attrNameLst>
                                          <p:attrName>ppt_x</p:attrName>
                                          <p:attrName>ppt_y</p:attrName>
                                        </p:attrNameLst>
                                      </p:cBhvr>
                                      <p:rCtr x="1393" y="-23"/>
                                    </p:animMotion>
                                  </p:childTnLst>
                                </p:cTn>
                              </p:par>
                              <p:par>
                                <p:cTn id="15" presetID="10" presetClass="entr" presetSubtype="0" fill="hold" grpId="0" nodeType="withEffect">
                                  <p:stCondLst>
                                    <p:cond delay="12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50000" fill="hold" grpId="1" nodeType="withEffect">
                                  <p:stCondLst>
                                    <p:cond delay="1200"/>
                                  </p:stCondLst>
                                  <p:childTnLst>
                                    <p:animMotion origin="layout" path="M -0.02787 0.00023 L 3.54167E-6 3.7037E-6 " pathEditMode="relative" rAng="0" ptsTypes="AA">
                                      <p:cBhvr>
                                        <p:cTn id="19" dur="700" fill="hold"/>
                                        <p:tgtEl>
                                          <p:spTgt spid="17"/>
                                        </p:tgtEl>
                                        <p:attrNameLst>
                                          <p:attrName>ppt_x</p:attrName>
                                          <p:attrName>ppt_y</p:attrName>
                                        </p:attrNameLst>
                                      </p:cBhvr>
                                      <p:rCtr x="1393" y="-23"/>
                                    </p:animMotion>
                                  </p:childTnLst>
                                </p:cTn>
                              </p:par>
                              <p:par>
                                <p:cTn id="20" presetID="10" presetClass="entr" presetSubtype="0" fill="hold" grpId="0" nodeType="withEffect">
                                  <p:stCondLst>
                                    <p:cond delay="1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50000" fill="hold" grpId="1" nodeType="withEffect">
                                  <p:stCondLst>
                                    <p:cond delay="1300"/>
                                  </p:stCondLst>
                                  <p:childTnLst>
                                    <p:animMotion origin="layout" path="M -0.02787 0.00023 L 3.54167E-6 3.33333E-6 " pathEditMode="relative" rAng="0" ptsTypes="AA">
                                      <p:cBhvr>
                                        <p:cTn id="24" dur="700" fill="hold"/>
                                        <p:tgtEl>
                                          <p:spTgt spid="19"/>
                                        </p:tgtEl>
                                        <p:attrNameLst>
                                          <p:attrName>ppt_x</p:attrName>
                                          <p:attrName>ppt_y</p:attrName>
                                        </p:attrNameLst>
                                      </p:cBhvr>
                                      <p:rCtr x="1393" y="-23"/>
                                    </p:animMotion>
                                  </p:childTnLst>
                                </p:cTn>
                              </p:par>
                              <p:par>
                                <p:cTn id="25" presetID="22" presetClass="entr" presetSubtype="8"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par>
                                <p:cTn id="28" presetID="2" presetClass="entr" presetSubtype="8" decel="100000" fill="hold" grpId="0" nodeType="withEffect">
                                  <p:stCondLst>
                                    <p:cond delay="25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750" fill="hold"/>
                                        <p:tgtEl>
                                          <p:spTgt spid="9"/>
                                        </p:tgtEl>
                                        <p:attrNameLst>
                                          <p:attrName>ppt_x</p:attrName>
                                        </p:attrNameLst>
                                      </p:cBhvr>
                                      <p:tavLst>
                                        <p:tav tm="0">
                                          <p:val>
                                            <p:strVal val="0-#ppt_w/2"/>
                                          </p:val>
                                        </p:tav>
                                        <p:tav tm="100000">
                                          <p:val>
                                            <p:strVal val="#ppt_x"/>
                                          </p:val>
                                        </p:tav>
                                      </p:tavLst>
                                    </p:anim>
                                    <p:anim calcmode="lin" valueType="num">
                                      <p:cBhvr additive="base">
                                        <p:cTn id="31" dur="750" fill="hold"/>
                                        <p:tgtEl>
                                          <p:spTgt spid="9"/>
                                        </p:tgtEl>
                                        <p:attrNameLst>
                                          <p:attrName>ppt_y</p:attrName>
                                        </p:attrNameLst>
                                      </p:cBhvr>
                                      <p:tavLst>
                                        <p:tav tm="0">
                                          <p:val>
                                            <p:strVal val="#ppt_y"/>
                                          </p:val>
                                        </p:tav>
                                        <p:tav tm="100000">
                                          <p:val>
                                            <p:strVal val="#ppt_y"/>
                                          </p:val>
                                        </p:tav>
                                      </p:tavLst>
                                    </p:anim>
                                  </p:childTnLst>
                                </p:cTn>
                              </p:par>
                              <p:par>
                                <p:cTn id="32" presetID="2" presetClass="entr" presetSubtype="8" decel="100000" fill="hold" grpId="0" nodeType="withEffect">
                                  <p:stCondLst>
                                    <p:cond delay="50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0-#ppt_w/2"/>
                                          </p:val>
                                        </p:tav>
                                        <p:tav tm="100000">
                                          <p:val>
                                            <p:strVal val="#ppt_x"/>
                                          </p:val>
                                        </p:tav>
                                      </p:tavLst>
                                    </p:anim>
                                    <p:anim calcmode="lin" valueType="num">
                                      <p:cBhvr additive="base">
                                        <p:cTn id="35" dur="500" fill="hold"/>
                                        <p:tgtEl>
                                          <p:spTgt spid="10"/>
                                        </p:tgtEl>
                                        <p:attrNameLst>
                                          <p:attrName>ppt_y</p:attrName>
                                        </p:attrNameLst>
                                      </p:cBhvr>
                                      <p:tavLst>
                                        <p:tav tm="0">
                                          <p:val>
                                            <p:strVal val="#ppt_y"/>
                                          </p:val>
                                        </p:tav>
                                        <p:tav tm="100000">
                                          <p:val>
                                            <p:strVal val="#ppt_y"/>
                                          </p:val>
                                        </p:tav>
                                      </p:tavLst>
                                    </p:anim>
                                  </p:childTnLst>
                                </p:cTn>
                              </p:par>
                              <p:par>
                                <p:cTn id="36" presetID="53" presetClass="entr" presetSubtype="16" accel="50000" decel="5000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childTnLst>
                                </p:cTn>
                              </p:par>
                              <p:par>
                                <p:cTn id="41" presetID="6" presetClass="emph" presetSubtype="0" decel="100000" autoRev="1" fill="hold" grpId="1" nodeType="withEffect">
                                  <p:stCondLst>
                                    <p:cond delay="1000"/>
                                  </p:stCondLst>
                                  <p:childTnLst>
                                    <p:animScale>
                                      <p:cBhvr>
                                        <p:cTn id="42" dur="300" fill="hold"/>
                                        <p:tgtEl>
                                          <p:spTgt spid="12"/>
                                        </p:tgtEl>
                                      </p:cBhvr>
                                      <p:by x="120000" y="120000"/>
                                    </p:animScale>
                                  </p:childTnLst>
                                </p:cTn>
                              </p:par>
                              <p:par>
                                <p:cTn id="43" presetID="53" presetClass="entr" presetSubtype="16" accel="50000" decel="50000" fill="hold" grpId="0" nodeType="withEffect">
                                  <p:stCondLst>
                                    <p:cond delay="1100"/>
                                  </p:stCondLst>
                                  <p:childTnLst>
                                    <p:set>
                                      <p:cBhvr>
                                        <p:cTn id="44" dur="1" fill="hold">
                                          <p:stCondLst>
                                            <p:cond delay="0"/>
                                          </p:stCondLst>
                                        </p:cTn>
                                        <p:tgtEl>
                                          <p:spTgt spid="21"/>
                                        </p:tgtEl>
                                        <p:attrNameLst>
                                          <p:attrName>style.visibility</p:attrName>
                                        </p:attrNameLst>
                                      </p:cBhvr>
                                      <p:to>
                                        <p:strVal val="visible"/>
                                      </p:to>
                                    </p:set>
                                    <p:anim calcmode="lin" valueType="num">
                                      <p:cBhvr>
                                        <p:cTn id="45" dur="500" fill="hold"/>
                                        <p:tgtEl>
                                          <p:spTgt spid="21"/>
                                        </p:tgtEl>
                                        <p:attrNameLst>
                                          <p:attrName>ppt_w</p:attrName>
                                        </p:attrNameLst>
                                      </p:cBhvr>
                                      <p:tavLst>
                                        <p:tav tm="0">
                                          <p:val>
                                            <p:fltVal val="0"/>
                                          </p:val>
                                        </p:tav>
                                        <p:tav tm="100000">
                                          <p:val>
                                            <p:strVal val="#ppt_w"/>
                                          </p:val>
                                        </p:tav>
                                      </p:tavLst>
                                    </p:anim>
                                    <p:anim calcmode="lin" valueType="num">
                                      <p:cBhvr>
                                        <p:cTn id="46" dur="500" fill="hold"/>
                                        <p:tgtEl>
                                          <p:spTgt spid="21"/>
                                        </p:tgtEl>
                                        <p:attrNameLst>
                                          <p:attrName>ppt_h</p:attrName>
                                        </p:attrNameLst>
                                      </p:cBhvr>
                                      <p:tavLst>
                                        <p:tav tm="0">
                                          <p:val>
                                            <p:fltVal val="0"/>
                                          </p:val>
                                        </p:tav>
                                        <p:tav tm="100000">
                                          <p:val>
                                            <p:strVal val="#ppt_h"/>
                                          </p:val>
                                        </p:tav>
                                      </p:tavLst>
                                    </p:anim>
                                    <p:animEffect transition="in" filter="fade">
                                      <p:cBhvr>
                                        <p:cTn id="47" dur="500"/>
                                        <p:tgtEl>
                                          <p:spTgt spid="21"/>
                                        </p:tgtEl>
                                      </p:cBhvr>
                                    </p:animEffect>
                                  </p:childTnLst>
                                </p:cTn>
                              </p:par>
                              <p:par>
                                <p:cTn id="48" presetID="6" presetClass="emph" presetSubtype="0" decel="100000" autoRev="1" fill="hold" grpId="1" nodeType="withEffect">
                                  <p:stCondLst>
                                    <p:cond delay="1100"/>
                                  </p:stCondLst>
                                  <p:childTnLst>
                                    <p:animScale>
                                      <p:cBhvr>
                                        <p:cTn id="49" dur="300" fill="hold"/>
                                        <p:tgtEl>
                                          <p:spTgt spid="21"/>
                                        </p:tgtEl>
                                      </p:cBhvr>
                                      <p:by x="120000" y="120000"/>
                                    </p:animScale>
                                  </p:childTnLst>
                                </p:cTn>
                              </p:par>
                              <p:par>
                                <p:cTn id="50" presetID="53" presetClass="entr" presetSubtype="16" accel="50000" decel="50000" fill="hold" grpId="0" nodeType="withEffect">
                                  <p:stCondLst>
                                    <p:cond delay="120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Effect transition="in" filter="fade">
                                      <p:cBhvr>
                                        <p:cTn id="54" dur="500"/>
                                        <p:tgtEl>
                                          <p:spTgt spid="16"/>
                                        </p:tgtEl>
                                      </p:cBhvr>
                                    </p:animEffect>
                                  </p:childTnLst>
                                </p:cTn>
                              </p:par>
                              <p:par>
                                <p:cTn id="55" presetID="6" presetClass="emph" presetSubtype="0" decel="100000" autoRev="1" fill="hold" grpId="1" nodeType="withEffect">
                                  <p:stCondLst>
                                    <p:cond delay="1200"/>
                                  </p:stCondLst>
                                  <p:childTnLst>
                                    <p:animScale>
                                      <p:cBhvr>
                                        <p:cTn id="56" dur="300" fill="hold"/>
                                        <p:tgtEl>
                                          <p:spTgt spid="16"/>
                                        </p:tgtEl>
                                      </p:cBhvr>
                                      <p:by x="120000" y="120000"/>
                                    </p:animScale>
                                  </p:childTnLst>
                                </p:cTn>
                              </p:par>
                              <p:par>
                                <p:cTn id="57" presetID="53" presetClass="entr" presetSubtype="16" accel="50000" decel="50000" fill="hold" grpId="0" nodeType="withEffect">
                                  <p:stCondLst>
                                    <p:cond delay="1300"/>
                                  </p:stCondLst>
                                  <p:childTnLst>
                                    <p:set>
                                      <p:cBhvr>
                                        <p:cTn id="58" dur="1" fill="hold">
                                          <p:stCondLst>
                                            <p:cond delay="0"/>
                                          </p:stCondLst>
                                        </p:cTn>
                                        <p:tgtEl>
                                          <p:spTgt spid="20"/>
                                        </p:tgtEl>
                                        <p:attrNameLst>
                                          <p:attrName>style.visibility</p:attrName>
                                        </p:attrNameLst>
                                      </p:cBhvr>
                                      <p:to>
                                        <p:strVal val="visible"/>
                                      </p:to>
                                    </p:set>
                                    <p:anim calcmode="lin" valueType="num">
                                      <p:cBhvr>
                                        <p:cTn id="59" dur="500" fill="hold"/>
                                        <p:tgtEl>
                                          <p:spTgt spid="20"/>
                                        </p:tgtEl>
                                        <p:attrNameLst>
                                          <p:attrName>ppt_w</p:attrName>
                                        </p:attrNameLst>
                                      </p:cBhvr>
                                      <p:tavLst>
                                        <p:tav tm="0">
                                          <p:val>
                                            <p:fltVal val="0"/>
                                          </p:val>
                                        </p:tav>
                                        <p:tav tm="100000">
                                          <p:val>
                                            <p:strVal val="#ppt_w"/>
                                          </p:val>
                                        </p:tav>
                                      </p:tavLst>
                                    </p:anim>
                                    <p:anim calcmode="lin" valueType="num">
                                      <p:cBhvr>
                                        <p:cTn id="60" dur="500" fill="hold"/>
                                        <p:tgtEl>
                                          <p:spTgt spid="20"/>
                                        </p:tgtEl>
                                        <p:attrNameLst>
                                          <p:attrName>ppt_h</p:attrName>
                                        </p:attrNameLst>
                                      </p:cBhvr>
                                      <p:tavLst>
                                        <p:tav tm="0">
                                          <p:val>
                                            <p:fltVal val="0"/>
                                          </p:val>
                                        </p:tav>
                                        <p:tav tm="100000">
                                          <p:val>
                                            <p:strVal val="#ppt_h"/>
                                          </p:val>
                                        </p:tav>
                                      </p:tavLst>
                                    </p:anim>
                                    <p:animEffect transition="in" filter="fade">
                                      <p:cBhvr>
                                        <p:cTn id="61" dur="500"/>
                                        <p:tgtEl>
                                          <p:spTgt spid="20"/>
                                        </p:tgtEl>
                                      </p:cBhvr>
                                    </p:animEffect>
                                  </p:childTnLst>
                                </p:cTn>
                              </p:par>
                              <p:par>
                                <p:cTn id="62" presetID="6" presetClass="emph" presetSubtype="0" decel="100000" autoRev="1" fill="hold" grpId="1" nodeType="withEffect">
                                  <p:stCondLst>
                                    <p:cond delay="1300"/>
                                  </p:stCondLst>
                                  <p:childTnLst>
                                    <p:animScale>
                                      <p:cBhvr>
                                        <p:cTn id="63" dur="300" fill="hold"/>
                                        <p:tgtEl>
                                          <p:spTgt spid="20"/>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2" grpId="1" animBg="1"/>
      <p:bldP spid="13" grpId="0"/>
      <p:bldP spid="13" grpId="1"/>
      <p:bldP spid="21" grpId="0" animBg="1"/>
      <p:bldP spid="21" grpId="1" animBg="1"/>
      <p:bldP spid="15" grpId="0"/>
      <p:bldP spid="15" grpId="1"/>
      <p:bldP spid="16" grpId="0" animBg="1"/>
      <p:bldP spid="16" grpId="1" animBg="1"/>
      <p:bldP spid="17" grpId="0"/>
      <p:bldP spid="17" grpId="1"/>
      <p:bldP spid="20" grpId="0" animBg="1"/>
      <p:bldP spid="20" grpId="1" animBg="1"/>
      <p:bldP spid="19" grpId="0"/>
      <p:bldP spid="1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D55E2C-7BA8-7CB0-88B0-9256F496155B}"/>
              </a:ext>
            </a:extLst>
          </p:cNvPr>
          <p:cNvSpPr>
            <a:spLocks noGrp="1"/>
          </p:cNvSpPr>
          <p:nvPr>
            <p:ph type="title"/>
          </p:nvPr>
        </p:nvSpPr>
        <p:spPr/>
        <p:txBody>
          <a:bodyPr/>
          <a:lstStyle/>
          <a:p>
            <a:r>
              <a:rPr lang="en-US"/>
              <a:t>Q&amp;A</a:t>
            </a:r>
          </a:p>
        </p:txBody>
      </p:sp>
    </p:spTree>
    <p:extLst>
      <p:ext uri="{BB962C8B-B14F-4D97-AF65-F5344CB8AC3E}">
        <p14:creationId xmlns:p14="http://schemas.microsoft.com/office/powerpoint/2010/main" val="35927283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9F043-5427-F33D-20D8-E06605288C35}"/>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4136340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A5FC3-F715-1A6A-1C6D-C444D16ACB09}"/>
              </a:ext>
            </a:extLst>
          </p:cNvPr>
          <p:cNvSpPr>
            <a:spLocks noGrp="1"/>
          </p:cNvSpPr>
          <p:nvPr>
            <p:ph type="title" idx="4294967295"/>
          </p:nvPr>
        </p:nvSpPr>
        <p:spPr>
          <a:xfrm>
            <a:off x="1174750" y="-974725"/>
            <a:ext cx="11017250" cy="554037"/>
          </a:xfrm>
        </p:spPr>
        <p:txBody>
          <a:bodyPr vert="horz" wrap="square" lIns="0" tIns="0" rIns="0" bIns="0" rtlCol="0" anchor="b">
            <a:spAutoFit/>
          </a:bodyPr>
          <a:lstStyle/>
          <a:p>
            <a:r>
              <a:rPr lang="en-US">
                <a:solidFill>
                  <a:srgbClr val="E6E6E6"/>
                </a:solidFill>
              </a:rPr>
              <a:t>Copyright Microsoft Corporation. All rights reserved.</a:t>
            </a:r>
          </a:p>
        </p:txBody>
      </p:sp>
    </p:spTree>
    <p:extLst>
      <p:ext uri="{BB962C8B-B14F-4D97-AF65-F5344CB8AC3E}">
        <p14:creationId xmlns:p14="http://schemas.microsoft.com/office/powerpoint/2010/main" val="39742889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46000">
              <a:srgbClr val="FEE8E6"/>
            </a:gs>
            <a:gs pos="13000">
              <a:srgbClr val="FFFFFF"/>
            </a:gs>
            <a:gs pos="100000">
              <a:srgbClr val="DE8CE0"/>
            </a:gs>
          </a:gsLst>
          <a:lin ang="18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BF4407-1387-10BE-219D-5E65C4B895F3}"/>
              </a:ext>
              <a:ext uri="{C183D7F6-B498-43B3-948B-1728B52AA6E4}">
                <adec:decorative xmlns:adec="http://schemas.microsoft.com/office/drawing/2017/decorative" val="1"/>
              </a:ext>
            </a:extLst>
          </p:cNvPr>
          <p:cNvSpPr/>
          <p:nvPr/>
        </p:nvSpPr>
        <p:spPr bwMode="auto">
          <a:xfrm>
            <a:off x="7037408" y="0"/>
            <a:ext cx="5154592" cy="6858002"/>
          </a:xfrm>
          <a:prstGeom prst="rect">
            <a:avLst/>
          </a:prstGeom>
          <a:solidFill>
            <a:srgbClr val="70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01145B2-F8A9-62F0-857E-D8D72E922AE6}"/>
              </a:ext>
            </a:extLst>
          </p:cNvPr>
          <p:cNvSpPr>
            <a:spLocks noGrp="1"/>
          </p:cNvSpPr>
          <p:nvPr>
            <p:ph type="title"/>
          </p:nvPr>
        </p:nvSpPr>
        <p:spPr>
          <a:xfrm>
            <a:off x="694947" y="762901"/>
            <a:ext cx="5242865" cy="2092323"/>
          </a:xfrm>
        </p:spPr>
        <p:txBody>
          <a:bodyPr/>
          <a:lstStyle/>
          <a:p>
            <a:r>
              <a:rPr lang="en-US" dirty="0"/>
              <a:t>To ask questions during the session, join the chat!</a:t>
            </a:r>
          </a:p>
        </p:txBody>
      </p:sp>
      <p:pic>
        <p:nvPicPr>
          <p:cNvPr id="3" name="Picture 2">
            <a:extLst>
              <a:ext uri="{FF2B5EF4-FFF2-40B4-BE49-F238E27FC236}">
                <a16:creationId xmlns:a16="http://schemas.microsoft.com/office/drawing/2014/main" id="{4E0305A3-7C89-7AB0-5008-37749A9209E7}"/>
              </a:ext>
              <a:ext uri="{C183D7F6-B498-43B3-948B-1728B52AA6E4}">
                <adec:decorative xmlns:adec="http://schemas.microsoft.com/office/drawing/2017/decorative" val="1"/>
              </a:ext>
            </a:extLst>
          </p:cNvPr>
          <p:cNvPicPr>
            <a:picLocks noChangeAspect="1"/>
          </p:cNvPicPr>
          <p:nvPr/>
        </p:nvPicPr>
        <p:blipFill rotWithShape="1">
          <a:blip r:embed="rId2"/>
          <a:srcRect l="24558" t="60589" r="-6795" b="-17111"/>
          <a:stretch/>
        </p:blipFill>
        <p:spPr>
          <a:xfrm rot="10800000">
            <a:off x="2213810" y="0"/>
            <a:ext cx="9978190" cy="6858000"/>
          </a:xfrm>
          <a:prstGeom prst="rect">
            <a:avLst/>
          </a:prstGeom>
        </p:spPr>
      </p:pic>
      <p:grpSp>
        <p:nvGrpSpPr>
          <p:cNvPr id="4" name="Group 3">
            <a:extLst>
              <a:ext uri="{FF2B5EF4-FFF2-40B4-BE49-F238E27FC236}">
                <a16:creationId xmlns:a16="http://schemas.microsoft.com/office/drawing/2014/main" id="{384619BB-4873-9D02-33C8-E5FEFFC37C84}"/>
              </a:ext>
              <a:ext uri="{C183D7F6-B498-43B3-948B-1728B52AA6E4}">
                <adec:decorative xmlns:adec="http://schemas.microsoft.com/office/drawing/2017/decorative" val="1"/>
              </a:ext>
            </a:extLst>
          </p:cNvPr>
          <p:cNvGrpSpPr/>
          <p:nvPr/>
        </p:nvGrpSpPr>
        <p:grpSpPr>
          <a:xfrm>
            <a:off x="7477497" y="874350"/>
            <a:ext cx="4541685" cy="2129098"/>
            <a:chOff x="7477497" y="3712847"/>
            <a:chExt cx="4541685" cy="2129098"/>
          </a:xfrm>
        </p:grpSpPr>
        <p:sp>
          <p:nvSpPr>
            <p:cNvPr id="15" name="Text Placeholder 1">
              <a:extLst>
                <a:ext uri="{FF2B5EF4-FFF2-40B4-BE49-F238E27FC236}">
                  <a16:creationId xmlns:a16="http://schemas.microsoft.com/office/drawing/2014/main" id="{1451B582-C938-B948-E7AE-1C177720B864}"/>
                </a:ext>
              </a:extLst>
            </p:cNvPr>
            <p:cNvSpPr txBox="1">
              <a:spLocks/>
            </p:cNvSpPr>
            <p:nvPr/>
          </p:nvSpPr>
          <p:spPr>
            <a:xfrm>
              <a:off x="7477497" y="5380280"/>
              <a:ext cx="4541685" cy="461665"/>
            </a:xfrm>
            <a:prstGeom prst="rect">
              <a:avLst/>
            </a:prstGeom>
          </p:spPr>
          <p:txBody>
            <a:bodyPr wrap="square" l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702673"/>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702673"/>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702673"/>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702673"/>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702673"/>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1" i="0" u="none" strike="noStrike" kern="1200" cap="none" spc="-28" normalizeH="0" baseline="0" noProof="0">
                  <a:ln w="3175">
                    <a:noFill/>
                  </a:ln>
                  <a:solidFill>
                    <a:srgbClr val="FFFFFF"/>
                  </a:solidFill>
                  <a:effectLst/>
                  <a:uLnTx/>
                  <a:uFillTx/>
                  <a:latin typeface="Segoe UI"/>
                  <a:ea typeface="+mn-ea"/>
                  <a:cs typeface="Segoe UI" panose="020B0502040204020203" pitchFamily="34" charset="0"/>
                </a:rPr>
                <a:t>aka.ms/build/room421</a:t>
              </a:r>
            </a:p>
          </p:txBody>
        </p:sp>
        <p:pic>
          <p:nvPicPr>
            <p:cNvPr id="26" name="Picture 25" descr="A qr code with a white background&#10;&#10;Description automatically generated with low confidence">
              <a:extLst>
                <a:ext uri="{FF2B5EF4-FFF2-40B4-BE49-F238E27FC236}">
                  <a16:creationId xmlns:a16="http://schemas.microsoft.com/office/drawing/2014/main" id="{029302CD-469C-94D1-2794-266D008B2CA4}"/>
                </a:ext>
              </a:extLst>
            </p:cNvPr>
            <p:cNvPicPr>
              <a:picLocks noChangeAspect="1"/>
            </p:cNvPicPr>
            <p:nvPr/>
          </p:nvPicPr>
          <p:blipFill>
            <a:blip r:embed="rId3"/>
            <a:stretch>
              <a:fillRect/>
            </a:stretch>
          </p:blipFill>
          <p:spPr>
            <a:xfrm>
              <a:off x="8905869" y="3712847"/>
              <a:ext cx="1406910" cy="1406910"/>
            </a:xfrm>
            <a:prstGeom prst="rect">
              <a:avLst/>
            </a:prstGeom>
          </p:spPr>
        </p:pic>
      </p:grpSp>
      <p:grpSp>
        <p:nvGrpSpPr>
          <p:cNvPr id="6" name="Group 5">
            <a:extLst>
              <a:ext uri="{FF2B5EF4-FFF2-40B4-BE49-F238E27FC236}">
                <a16:creationId xmlns:a16="http://schemas.microsoft.com/office/drawing/2014/main" id="{65DE68E5-927D-A57C-0685-C9D5B3F88F16}"/>
              </a:ext>
              <a:ext uri="{C183D7F6-B498-43B3-948B-1728B52AA6E4}">
                <adec:decorative xmlns:adec="http://schemas.microsoft.com/office/drawing/2017/decorative" val="1"/>
              </a:ext>
            </a:extLst>
          </p:cNvPr>
          <p:cNvGrpSpPr/>
          <p:nvPr/>
        </p:nvGrpSpPr>
        <p:grpSpPr>
          <a:xfrm>
            <a:off x="3678187" y="3154326"/>
            <a:ext cx="3615012" cy="2448181"/>
            <a:chOff x="6046781" y="481185"/>
            <a:chExt cx="3933647" cy="2663969"/>
          </a:xfrm>
        </p:grpSpPr>
        <p:sp>
          <p:nvSpPr>
            <p:cNvPr id="7" name="Graphic 20" descr="Speech with solid fill">
              <a:extLst>
                <a:ext uri="{FF2B5EF4-FFF2-40B4-BE49-F238E27FC236}">
                  <a16:creationId xmlns:a16="http://schemas.microsoft.com/office/drawing/2014/main" id="{7D9B00FE-A0D2-77D2-03CA-0219BFB94FA5}"/>
                </a:ext>
              </a:extLst>
            </p:cNvPr>
            <p:cNvSpPr/>
            <p:nvPr/>
          </p:nvSpPr>
          <p:spPr>
            <a:xfrm flipH="1">
              <a:off x="8264354" y="1616282"/>
              <a:ext cx="1716074" cy="1528872"/>
            </a:xfrm>
            <a:custGeom>
              <a:avLst/>
              <a:gdLst>
                <a:gd name="connsiteX0" fmla="*/ 1876954 w 1975740"/>
                <a:gd name="connsiteY0" fmla="*/ 0 h 1760211"/>
                <a:gd name="connsiteX1" fmla="*/ 98787 w 1975740"/>
                <a:gd name="connsiteY1" fmla="*/ 0 h 1760211"/>
                <a:gd name="connsiteX2" fmla="*/ 0 w 1975740"/>
                <a:gd name="connsiteY2" fmla="*/ 96528 h 1760211"/>
                <a:gd name="connsiteX3" fmla="*/ 0 w 1975740"/>
                <a:gd name="connsiteY3" fmla="*/ 1269056 h 1760211"/>
                <a:gd name="connsiteX4" fmla="*/ 98787 w 1975740"/>
                <a:gd name="connsiteY4" fmla="*/ 1365584 h 1760211"/>
                <a:gd name="connsiteX5" fmla="*/ 1185444 w 1975740"/>
                <a:gd name="connsiteY5" fmla="*/ 1365584 h 1760211"/>
                <a:gd name="connsiteX6" fmla="*/ 1580593 w 1975740"/>
                <a:gd name="connsiteY6" fmla="*/ 1760212 h 1760211"/>
                <a:gd name="connsiteX7" fmla="*/ 1580593 w 1975740"/>
                <a:gd name="connsiteY7" fmla="*/ 1368423 h 1760211"/>
                <a:gd name="connsiteX8" fmla="*/ 1876954 w 1975740"/>
                <a:gd name="connsiteY8" fmla="*/ 1368423 h 1760211"/>
                <a:gd name="connsiteX9" fmla="*/ 1975741 w 1975740"/>
                <a:gd name="connsiteY9" fmla="*/ 1271895 h 1760211"/>
                <a:gd name="connsiteX10" fmla="*/ 1975741 w 1975740"/>
                <a:gd name="connsiteY10" fmla="*/ 99367 h 1760211"/>
                <a:gd name="connsiteX11" fmla="*/ 1876954 w 1975740"/>
                <a:gd name="connsiteY11" fmla="*/ 0 h 176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75740" h="1760211">
                  <a:moveTo>
                    <a:pt x="1876954" y="0"/>
                  </a:moveTo>
                  <a:lnTo>
                    <a:pt x="98787" y="0"/>
                  </a:lnTo>
                  <a:cubicBezTo>
                    <a:pt x="43583" y="0"/>
                    <a:pt x="0" y="45425"/>
                    <a:pt x="0" y="96528"/>
                  </a:cubicBezTo>
                  <a:lnTo>
                    <a:pt x="0" y="1269056"/>
                  </a:lnTo>
                  <a:cubicBezTo>
                    <a:pt x="0" y="1322998"/>
                    <a:pt x="43583" y="1365584"/>
                    <a:pt x="98787" y="1365584"/>
                  </a:cubicBezTo>
                  <a:lnTo>
                    <a:pt x="1185444" y="1365584"/>
                  </a:lnTo>
                  <a:lnTo>
                    <a:pt x="1580593" y="1760212"/>
                  </a:lnTo>
                  <a:lnTo>
                    <a:pt x="1580593" y="1368423"/>
                  </a:lnTo>
                  <a:lnTo>
                    <a:pt x="1876954" y="1368423"/>
                  </a:lnTo>
                  <a:cubicBezTo>
                    <a:pt x="1932158" y="1368423"/>
                    <a:pt x="1975741" y="1322998"/>
                    <a:pt x="1975741" y="1271895"/>
                  </a:cubicBezTo>
                  <a:lnTo>
                    <a:pt x="1975741" y="99367"/>
                  </a:lnTo>
                  <a:cubicBezTo>
                    <a:pt x="1975741" y="45425"/>
                    <a:pt x="1932158" y="0"/>
                    <a:pt x="1876954" y="0"/>
                  </a:cubicBezTo>
                  <a:close/>
                </a:path>
              </a:pathLst>
            </a:custGeom>
            <a:solidFill>
              <a:srgbClr val="702673">
                <a:alpha val="73000"/>
              </a:srgbClr>
            </a:solidFill>
            <a:ln w="28972" cap="flat">
              <a:noFill/>
              <a:prstDash val="solid"/>
              <a:miter/>
            </a:ln>
            <a:effectLst>
              <a:outerShdw blurRad="50800" dist="50800" dir="5400000" algn="ctr" rotWithShape="0">
                <a:srgbClr val="000000">
                  <a:alpha val="78000"/>
                </a:srgbClr>
              </a:outerShdw>
            </a:effectLst>
            <a:scene3d>
              <a:camera prst="orthographicFront"/>
              <a:lightRig rig="threePt" dir="t"/>
            </a:scene3d>
            <a:sp3d extrusionH="38100" prstMaterial="metal">
              <a:bevelT prst="angle"/>
              <a:extrusionClr>
                <a:schemeClr val="tx1"/>
              </a:extrusionClr>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Graphic 20" descr="Speech with solid fill">
              <a:extLst>
                <a:ext uri="{FF2B5EF4-FFF2-40B4-BE49-F238E27FC236}">
                  <a16:creationId xmlns:a16="http://schemas.microsoft.com/office/drawing/2014/main" id="{772B480A-84EA-B494-F27E-CD67C2726401}"/>
                </a:ext>
              </a:extLst>
            </p:cNvPr>
            <p:cNvSpPr/>
            <p:nvPr/>
          </p:nvSpPr>
          <p:spPr>
            <a:xfrm>
              <a:off x="6046781" y="481185"/>
              <a:ext cx="2499558" cy="2226887"/>
            </a:xfrm>
            <a:custGeom>
              <a:avLst/>
              <a:gdLst>
                <a:gd name="connsiteX0" fmla="*/ 1876954 w 1975740"/>
                <a:gd name="connsiteY0" fmla="*/ 0 h 1760211"/>
                <a:gd name="connsiteX1" fmla="*/ 98787 w 1975740"/>
                <a:gd name="connsiteY1" fmla="*/ 0 h 1760211"/>
                <a:gd name="connsiteX2" fmla="*/ 0 w 1975740"/>
                <a:gd name="connsiteY2" fmla="*/ 96528 h 1760211"/>
                <a:gd name="connsiteX3" fmla="*/ 0 w 1975740"/>
                <a:gd name="connsiteY3" fmla="*/ 1269056 h 1760211"/>
                <a:gd name="connsiteX4" fmla="*/ 98787 w 1975740"/>
                <a:gd name="connsiteY4" fmla="*/ 1365584 h 1760211"/>
                <a:gd name="connsiteX5" fmla="*/ 1185444 w 1975740"/>
                <a:gd name="connsiteY5" fmla="*/ 1365584 h 1760211"/>
                <a:gd name="connsiteX6" fmla="*/ 1580593 w 1975740"/>
                <a:gd name="connsiteY6" fmla="*/ 1760212 h 1760211"/>
                <a:gd name="connsiteX7" fmla="*/ 1580593 w 1975740"/>
                <a:gd name="connsiteY7" fmla="*/ 1368423 h 1760211"/>
                <a:gd name="connsiteX8" fmla="*/ 1876954 w 1975740"/>
                <a:gd name="connsiteY8" fmla="*/ 1368423 h 1760211"/>
                <a:gd name="connsiteX9" fmla="*/ 1975741 w 1975740"/>
                <a:gd name="connsiteY9" fmla="*/ 1271895 h 1760211"/>
                <a:gd name="connsiteX10" fmla="*/ 1975741 w 1975740"/>
                <a:gd name="connsiteY10" fmla="*/ 99367 h 1760211"/>
                <a:gd name="connsiteX11" fmla="*/ 1876954 w 1975740"/>
                <a:gd name="connsiteY11" fmla="*/ 0 h 176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75740" h="1760211">
                  <a:moveTo>
                    <a:pt x="1876954" y="0"/>
                  </a:moveTo>
                  <a:lnTo>
                    <a:pt x="98787" y="0"/>
                  </a:lnTo>
                  <a:cubicBezTo>
                    <a:pt x="43583" y="0"/>
                    <a:pt x="0" y="45425"/>
                    <a:pt x="0" y="96528"/>
                  </a:cubicBezTo>
                  <a:lnTo>
                    <a:pt x="0" y="1269056"/>
                  </a:lnTo>
                  <a:cubicBezTo>
                    <a:pt x="0" y="1322998"/>
                    <a:pt x="43583" y="1365584"/>
                    <a:pt x="98787" y="1365584"/>
                  </a:cubicBezTo>
                  <a:lnTo>
                    <a:pt x="1185444" y="1365584"/>
                  </a:lnTo>
                  <a:lnTo>
                    <a:pt x="1580593" y="1760212"/>
                  </a:lnTo>
                  <a:lnTo>
                    <a:pt x="1580593" y="1368423"/>
                  </a:lnTo>
                  <a:lnTo>
                    <a:pt x="1876954" y="1368423"/>
                  </a:lnTo>
                  <a:cubicBezTo>
                    <a:pt x="1932158" y="1368423"/>
                    <a:pt x="1975741" y="1322998"/>
                    <a:pt x="1975741" y="1271895"/>
                  </a:cubicBezTo>
                  <a:lnTo>
                    <a:pt x="1975741" y="99367"/>
                  </a:lnTo>
                  <a:cubicBezTo>
                    <a:pt x="1975741" y="45425"/>
                    <a:pt x="1932158" y="0"/>
                    <a:pt x="1876954" y="0"/>
                  </a:cubicBezTo>
                  <a:close/>
                </a:path>
              </a:pathLst>
            </a:custGeom>
            <a:gradFill flip="none" rotWithShape="1">
              <a:gsLst>
                <a:gs pos="57000">
                  <a:srgbClr val="8C408F"/>
                </a:gs>
                <a:gs pos="100000">
                  <a:srgbClr val="702673"/>
                </a:gs>
                <a:gs pos="0">
                  <a:srgbClr val="DE8CE0"/>
                </a:gs>
              </a:gsLst>
              <a:lin ang="2700000" scaled="1"/>
              <a:tileRect/>
            </a:gradFill>
            <a:ln w="28972" cap="flat">
              <a:noFill/>
              <a:prstDash val="solid"/>
              <a:miter/>
            </a:ln>
            <a:effectLst>
              <a:outerShdw blurRad="419100" dist="50800" dir="5400000" sx="93000" sy="93000" algn="ctr" rotWithShape="0">
                <a:srgbClr val="000000">
                  <a:alpha val="41000"/>
                </a:srgbClr>
              </a:outerShdw>
            </a:effectLst>
            <a:scene3d>
              <a:camera prst="orthographicFront"/>
              <a:lightRig rig="threePt" dir="t"/>
            </a:scene3d>
            <a:sp3d extrusionH="38100" prstMaterial="metal">
              <a:bevelT prst="angle"/>
              <a:extrusionClr>
                <a:schemeClr val="tx1"/>
              </a:extrusionClr>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626712725"/>
      </p:ext>
    </p:extLst>
  </p:cSld>
  <p:clrMapOvr>
    <a:masterClrMapping/>
  </p:clrMapOvr>
  <p:transition advTm="100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5A2E4B-2625-DDEA-0014-2A3FA2E2F585}"/>
              </a:ext>
            </a:extLst>
          </p:cNvPr>
          <p:cNvSpPr>
            <a:spLocks noGrp="1"/>
          </p:cNvSpPr>
          <p:nvPr>
            <p:ph type="title"/>
          </p:nvPr>
        </p:nvSpPr>
        <p:spPr>
          <a:xfrm>
            <a:off x="588264" y="3152001"/>
            <a:ext cx="4127692" cy="553998"/>
          </a:xfrm>
        </p:spPr>
        <p:txBody>
          <a:bodyPr/>
          <a:lstStyle/>
          <a:p>
            <a:r>
              <a:rPr lang="en-US"/>
              <a:t>Agenda</a:t>
            </a:r>
          </a:p>
        </p:txBody>
      </p:sp>
      <p:sp>
        <p:nvSpPr>
          <p:cNvPr id="5" name="Text Placeholder 6">
            <a:extLst>
              <a:ext uri="{FF2B5EF4-FFF2-40B4-BE49-F238E27FC236}">
                <a16:creationId xmlns:a16="http://schemas.microsoft.com/office/drawing/2014/main" id="{5930BADA-9DC4-84FE-6E97-D9C23D8397E0}"/>
              </a:ext>
            </a:extLst>
          </p:cNvPr>
          <p:cNvSpPr txBox="1">
            <a:spLocks/>
          </p:cNvSpPr>
          <p:nvPr/>
        </p:nvSpPr>
        <p:spPr>
          <a:xfrm>
            <a:off x="4318435" y="1370997"/>
            <a:ext cx="5219104" cy="523679"/>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210312" tIns="18288" rIns="210312" bIns="45720" anchor="ctr" anchorCtr="0">
            <a:spAutoFit/>
          </a:bodyPr>
          <a:lstStyle>
            <a:defPPr>
              <a:defRPr lang="en-US"/>
            </a:defPPr>
            <a:lvl1pPr algn="ctr" fontAlgn="base">
              <a:spcBef>
                <a:spcPct val="0"/>
              </a:spcBef>
              <a:spcAft>
                <a:spcPct val="0"/>
              </a:spcAft>
              <a:defRPr sz="1800" b="1">
                <a:ln w="3175">
                  <a:noFill/>
                </a:ln>
                <a:gradFill>
                  <a:gsLst>
                    <a:gs pos="49438">
                      <a:srgbClr val="000000"/>
                    </a:gs>
                    <a:gs pos="30000">
                      <a:srgbClr val="000000"/>
                    </a:gs>
                  </a:gsLst>
                  <a:path path="circle">
                    <a:fillToRect l="100000" b="100000"/>
                  </a:path>
                </a:gradFill>
                <a:latin typeface="+mj-lt"/>
                <a:cs typeface="Segoe UI"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defTabSz="914400">
              <a:defRPr/>
            </a:pPr>
            <a:r>
              <a:rPr lang="en-US" sz="2000" kern="0">
                <a:solidFill>
                  <a:schemeClr val="bg1"/>
                </a:solidFill>
              </a:rPr>
              <a:t>What are intelligent apps?</a:t>
            </a:r>
          </a:p>
        </p:txBody>
      </p:sp>
      <p:sp>
        <p:nvSpPr>
          <p:cNvPr id="6" name="Text Placeholder 6">
            <a:extLst>
              <a:ext uri="{FF2B5EF4-FFF2-40B4-BE49-F238E27FC236}">
                <a16:creationId xmlns:a16="http://schemas.microsoft.com/office/drawing/2014/main" id="{7A4D008F-4962-FCED-9858-6E7D7B13797D}"/>
              </a:ext>
            </a:extLst>
          </p:cNvPr>
          <p:cNvSpPr txBox="1">
            <a:spLocks/>
          </p:cNvSpPr>
          <p:nvPr/>
        </p:nvSpPr>
        <p:spPr>
          <a:xfrm>
            <a:off x="4318434" y="2269079"/>
            <a:ext cx="6088309" cy="523679"/>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210312" tIns="18288" rIns="210312" bIns="45720" anchor="ctr" anchorCtr="0">
            <a:spAutoFit/>
          </a:bodyPr>
          <a:lstStyle>
            <a:defPPr>
              <a:defRPr lang="en-US"/>
            </a:defPPr>
            <a:lvl1pPr algn="ctr" fontAlgn="base">
              <a:spcBef>
                <a:spcPct val="0"/>
              </a:spcBef>
              <a:spcAft>
                <a:spcPct val="0"/>
              </a:spcAft>
              <a:defRPr sz="1800" b="1">
                <a:ln w="3175">
                  <a:noFill/>
                </a:ln>
                <a:gradFill>
                  <a:gsLst>
                    <a:gs pos="49438">
                      <a:srgbClr val="000000"/>
                    </a:gs>
                    <a:gs pos="30000">
                      <a:srgbClr val="000000"/>
                    </a:gs>
                  </a:gsLst>
                  <a:path path="circle">
                    <a:fillToRect l="100000" b="100000"/>
                  </a:path>
                </a:gradFill>
                <a:latin typeface="+mj-lt"/>
                <a:cs typeface="Segoe UI"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defTabSz="914400">
              <a:defRPr/>
            </a:pPr>
            <a:r>
              <a:rPr lang="en-US" sz="2000" kern="0" dirty="0">
                <a:solidFill>
                  <a:schemeClr val="bg1"/>
                </a:solidFill>
              </a:rPr>
              <a:t>Add AI to app and run on OpenShift</a:t>
            </a:r>
          </a:p>
        </p:txBody>
      </p:sp>
      <p:sp>
        <p:nvSpPr>
          <p:cNvPr id="2" name="Text Placeholder 6">
            <a:extLst>
              <a:ext uri="{FF2B5EF4-FFF2-40B4-BE49-F238E27FC236}">
                <a16:creationId xmlns:a16="http://schemas.microsoft.com/office/drawing/2014/main" id="{78B75442-2C5F-9C1D-9908-9F7A4AD6DDB6}"/>
              </a:ext>
            </a:extLst>
          </p:cNvPr>
          <p:cNvSpPr txBox="1">
            <a:spLocks/>
          </p:cNvSpPr>
          <p:nvPr/>
        </p:nvSpPr>
        <p:spPr>
          <a:xfrm>
            <a:off x="4318433" y="3167161"/>
            <a:ext cx="3471329" cy="523679"/>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210312" tIns="18288" rIns="210312" bIns="45720" anchor="ctr" anchorCtr="0">
            <a:spAutoFit/>
          </a:bodyPr>
          <a:lstStyle>
            <a:defPPr>
              <a:defRPr lang="en-US"/>
            </a:defPPr>
            <a:lvl1pPr algn="ctr" fontAlgn="base">
              <a:spcBef>
                <a:spcPct val="0"/>
              </a:spcBef>
              <a:spcAft>
                <a:spcPct val="0"/>
              </a:spcAft>
              <a:defRPr sz="1800" b="1">
                <a:ln w="3175">
                  <a:noFill/>
                </a:ln>
                <a:gradFill>
                  <a:gsLst>
                    <a:gs pos="49438">
                      <a:srgbClr val="000000"/>
                    </a:gs>
                    <a:gs pos="30000">
                      <a:srgbClr val="000000"/>
                    </a:gs>
                  </a:gsLst>
                  <a:path path="circle">
                    <a:fillToRect l="100000" b="100000"/>
                  </a:path>
                </a:gradFill>
                <a:latin typeface="+mj-lt"/>
                <a:cs typeface="Segoe UI"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defTabSz="914400">
              <a:defRPr/>
            </a:pPr>
            <a:r>
              <a:rPr lang="en-US" sz="2000" kern="0" dirty="0">
                <a:solidFill>
                  <a:schemeClr val="bg1"/>
                </a:solidFill>
              </a:rPr>
              <a:t>AI within </a:t>
            </a:r>
            <a:r>
              <a:rPr lang="en-US" sz="2000" kern="0" dirty="0" err="1">
                <a:solidFill>
                  <a:schemeClr val="bg1"/>
                </a:solidFill>
              </a:rPr>
              <a:t>Openshift</a:t>
            </a:r>
            <a:endParaRPr lang="en-US" sz="2000" kern="0" dirty="0">
              <a:solidFill>
                <a:schemeClr val="bg1"/>
              </a:solidFill>
            </a:endParaRPr>
          </a:p>
        </p:txBody>
      </p:sp>
      <p:sp>
        <p:nvSpPr>
          <p:cNvPr id="8" name="Text Placeholder 6">
            <a:extLst>
              <a:ext uri="{FF2B5EF4-FFF2-40B4-BE49-F238E27FC236}">
                <a16:creationId xmlns:a16="http://schemas.microsoft.com/office/drawing/2014/main" id="{86E2B6AC-85CD-B3B3-B05F-E020E17B2F09}"/>
              </a:ext>
            </a:extLst>
          </p:cNvPr>
          <p:cNvSpPr txBox="1">
            <a:spLocks/>
          </p:cNvSpPr>
          <p:nvPr/>
        </p:nvSpPr>
        <p:spPr>
          <a:xfrm>
            <a:off x="4318433" y="4065243"/>
            <a:ext cx="2626377" cy="523679"/>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210312" tIns="18288" rIns="210312" bIns="45720" anchor="ctr" anchorCtr="0">
            <a:spAutoFit/>
          </a:bodyPr>
          <a:lstStyle>
            <a:defPPr>
              <a:defRPr lang="en-US"/>
            </a:defPPr>
            <a:lvl1pPr algn="ctr" fontAlgn="base">
              <a:spcBef>
                <a:spcPct val="0"/>
              </a:spcBef>
              <a:spcAft>
                <a:spcPct val="0"/>
              </a:spcAft>
              <a:defRPr sz="1800" b="1">
                <a:ln w="3175">
                  <a:noFill/>
                </a:ln>
                <a:gradFill>
                  <a:gsLst>
                    <a:gs pos="49438">
                      <a:srgbClr val="000000"/>
                    </a:gs>
                    <a:gs pos="30000">
                      <a:srgbClr val="000000"/>
                    </a:gs>
                  </a:gsLst>
                  <a:path path="circle">
                    <a:fillToRect l="100000" b="100000"/>
                  </a:path>
                </a:gradFill>
                <a:latin typeface="+mj-lt"/>
                <a:cs typeface="Segoe UI"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chemeClr val="bg1"/>
                </a:solidFill>
                <a:effectLst/>
                <a:uLnTx/>
                <a:uFillTx/>
                <a:latin typeface="Segoe UI Semibold"/>
                <a:cs typeface="Segoe UI" pitchFamily="34" charset="0"/>
              </a:rPr>
              <a:t>Takeaways</a:t>
            </a:r>
          </a:p>
        </p:txBody>
      </p:sp>
      <p:sp>
        <p:nvSpPr>
          <p:cNvPr id="3" name="Text Placeholder 6">
            <a:extLst>
              <a:ext uri="{FF2B5EF4-FFF2-40B4-BE49-F238E27FC236}">
                <a16:creationId xmlns:a16="http://schemas.microsoft.com/office/drawing/2014/main" id="{BA3084DD-4CAF-6C09-CDB9-0E0E73334D5A}"/>
              </a:ext>
            </a:extLst>
          </p:cNvPr>
          <p:cNvSpPr txBox="1">
            <a:spLocks/>
          </p:cNvSpPr>
          <p:nvPr/>
        </p:nvSpPr>
        <p:spPr>
          <a:xfrm>
            <a:off x="4318434" y="4963325"/>
            <a:ext cx="1777566" cy="523679"/>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210312" tIns="18288" rIns="210312" bIns="45720" anchor="ctr" anchorCtr="0">
            <a:spAutoFit/>
          </a:bodyPr>
          <a:lstStyle>
            <a:defPPr>
              <a:defRPr lang="en-US"/>
            </a:defPPr>
            <a:lvl1pPr algn="ctr" fontAlgn="base">
              <a:spcBef>
                <a:spcPct val="0"/>
              </a:spcBef>
              <a:spcAft>
                <a:spcPct val="0"/>
              </a:spcAft>
              <a:defRPr sz="1800" b="1">
                <a:ln w="3175">
                  <a:noFill/>
                </a:ln>
                <a:gradFill>
                  <a:gsLst>
                    <a:gs pos="49438">
                      <a:srgbClr val="000000"/>
                    </a:gs>
                    <a:gs pos="30000">
                      <a:srgbClr val="000000"/>
                    </a:gs>
                  </a:gsLst>
                  <a:path path="circle">
                    <a:fillToRect l="100000" b="100000"/>
                  </a:path>
                </a:gradFill>
                <a:latin typeface="+mj-lt"/>
                <a:cs typeface="Segoe UI"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chemeClr val="bg1"/>
                </a:solidFill>
                <a:effectLst/>
                <a:uLnTx/>
                <a:uFillTx/>
                <a:latin typeface="Segoe UI Semibold"/>
                <a:cs typeface="Segoe UI" pitchFamily="34" charset="0"/>
              </a:rPr>
              <a:t>Q&amp;A</a:t>
            </a:r>
          </a:p>
        </p:txBody>
      </p:sp>
    </p:spTree>
    <p:extLst>
      <p:ext uri="{BB962C8B-B14F-4D97-AF65-F5344CB8AC3E}">
        <p14:creationId xmlns:p14="http://schemas.microsoft.com/office/powerpoint/2010/main" val="3105106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4.375E-6 -7.40741E-7 L 4.375E-6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200"/>
                                  </p:stCondLst>
                                  <p:childTnLst>
                                    <p:animMotion origin="layout" path="M 3.54167E-6 7.40741E-7 L 3.54167E-6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400"/>
                                  </p:stCondLst>
                                  <p:childTnLst>
                                    <p:animMotion origin="layout" path="M 4.375E-6 1.48148E-6 L 4.375E-6 0.03542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grpId="1" nodeType="withEffect">
                                  <p:stCondLst>
                                    <p:cond delay="300"/>
                                  </p:stCondLst>
                                  <p:childTnLst>
                                    <p:animMotion origin="layout" path="M 4.375E-6 1.48148E-6 L 4.375E-6 0.03542 " pathEditMode="relative" rAng="0" ptsTypes="AA">
                                      <p:cBhvr>
                                        <p:cTn id="24" dur="700" spd="-100000" fill="hold"/>
                                        <p:tgtEl>
                                          <p:spTgt spid="2"/>
                                        </p:tgtEl>
                                        <p:attrNameLst>
                                          <p:attrName>ppt_x</p:attrName>
                                          <p:attrName>ppt_y</p:attrName>
                                        </p:attrNameLst>
                                      </p:cBhvr>
                                      <p:rCtr x="0" y="1759"/>
                                    </p:animMotion>
                                  </p:childTnLst>
                                </p:cTn>
                              </p:par>
                              <p:par>
                                <p:cTn id="25" presetID="10" presetClass="entr" presetSubtype="0" fill="hold" grpId="0" nodeType="withEffect">
                                  <p:stCondLst>
                                    <p:cond delay="5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grpId="1" nodeType="withEffect">
                                  <p:stCondLst>
                                    <p:cond delay="500"/>
                                  </p:stCondLst>
                                  <p:childTnLst>
                                    <p:animMotion origin="layout" path="M 4.375E-6 1.48148E-6 L 4.375E-6 0.03542 " pathEditMode="relative" rAng="0" ptsTypes="AA">
                                      <p:cBhvr>
                                        <p:cTn id="2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 grpId="0" animBg="1"/>
      <p:bldP spid="2" grpId="1" animBg="1"/>
      <p:bldP spid="8" grpId="0" animBg="1"/>
      <p:bldP spid="8" grpId="1" animBg="1"/>
      <p:bldP spid="3" grpId="0" animBg="1"/>
      <p:bldP spid="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C34017-11B4-7CC5-73BC-0B984E62B600}"/>
              </a:ext>
            </a:extLst>
          </p:cNvPr>
          <p:cNvSpPr>
            <a:spLocks noGrp="1"/>
          </p:cNvSpPr>
          <p:nvPr>
            <p:ph type="title"/>
          </p:nvPr>
        </p:nvSpPr>
        <p:spPr>
          <a:xfrm>
            <a:off x="585216" y="2980408"/>
            <a:ext cx="9144000" cy="553998"/>
          </a:xfrm>
        </p:spPr>
        <p:txBody>
          <a:bodyPr/>
          <a:lstStyle/>
          <a:p>
            <a:r>
              <a:rPr lang="en-US"/>
              <a:t>What are intelligent apps?</a:t>
            </a:r>
          </a:p>
        </p:txBody>
      </p:sp>
    </p:spTree>
    <p:extLst>
      <p:ext uri="{BB962C8B-B14F-4D97-AF65-F5344CB8AC3E}">
        <p14:creationId xmlns:p14="http://schemas.microsoft.com/office/powerpoint/2010/main" val="15813521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47361-67E6-FEE0-745A-5DF3B4B6DD1F}"/>
              </a:ext>
            </a:extLst>
          </p:cNvPr>
          <p:cNvSpPr>
            <a:spLocks noGrp="1"/>
          </p:cNvSpPr>
          <p:nvPr>
            <p:ph type="title"/>
          </p:nvPr>
        </p:nvSpPr>
        <p:spPr/>
        <p:txBody>
          <a:bodyPr/>
          <a:lstStyle/>
          <a:p>
            <a:pPr algn="ctr"/>
            <a:r>
              <a:rPr lang="en-US" dirty="0"/>
              <a:t>Chatbots and Copilots abound</a:t>
            </a:r>
          </a:p>
        </p:txBody>
      </p:sp>
      <p:sp>
        <p:nvSpPr>
          <p:cNvPr id="2" name="Content Placeholder 1">
            <a:extLst>
              <a:ext uri="{FF2B5EF4-FFF2-40B4-BE49-F238E27FC236}">
                <a16:creationId xmlns:a16="http://schemas.microsoft.com/office/drawing/2014/main" id="{6E395A3E-FA86-F8DE-0AAE-66FE85AAEEE5}"/>
              </a:ext>
            </a:extLst>
          </p:cNvPr>
          <p:cNvSpPr>
            <a:spLocks noGrp="1"/>
          </p:cNvSpPr>
          <p:nvPr>
            <p:ph sz="quarter" idx="4294967295"/>
          </p:nvPr>
        </p:nvSpPr>
        <p:spPr>
          <a:xfrm>
            <a:off x="586582" y="1098509"/>
            <a:ext cx="11018837" cy="369888"/>
          </a:xfrm>
        </p:spPr>
        <p:txBody>
          <a:bodyPr/>
          <a:lstStyle/>
          <a:p>
            <a:pPr marL="0" indent="0" algn="ctr">
              <a:buNone/>
            </a:pPr>
            <a:r>
              <a:rPr lang="en-US" sz="2400">
                <a:solidFill>
                  <a:schemeClr val="accent3"/>
                </a:solidFill>
                <a:latin typeface="+mj-lt"/>
              </a:rPr>
              <a:t>AI is everywhere, AI in everything</a:t>
            </a:r>
          </a:p>
        </p:txBody>
      </p:sp>
      <p:pic>
        <p:nvPicPr>
          <p:cNvPr id="1030" name="Picture 6">
            <a:extLst>
              <a:ext uri="{FF2B5EF4-FFF2-40B4-BE49-F238E27FC236}">
                <a16:creationId xmlns:a16="http://schemas.microsoft.com/office/drawing/2014/main" id="{984D2FCC-6570-05E7-1FF9-3B787555B4DF}"/>
              </a:ext>
              <a:ext uri="{C183D7F6-B498-43B3-948B-1728B52AA6E4}">
                <adec:decorative xmlns:adec="http://schemas.microsoft.com/office/drawing/2017/decorative" val="1"/>
              </a:ext>
            </a:extLst>
          </p:cNvPr>
          <p:cNvPicPr>
            <a:picLocks noChangeAspect="1" noChangeArrowheads="1"/>
          </p:cNvPicPr>
          <p:nvPr/>
        </p:nvPicPr>
        <p:blipFill>
          <a:blip r:embed="rId3"/>
          <a:srcRect/>
          <a:stretch/>
        </p:blipFill>
        <p:spPr bwMode="auto">
          <a:xfrm>
            <a:off x="0" y="1749945"/>
            <a:ext cx="3048000" cy="16876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nnouncing Microsoft Security Copilot">
            <a:extLst>
              <a:ext uri="{FF2B5EF4-FFF2-40B4-BE49-F238E27FC236}">
                <a16:creationId xmlns:a16="http://schemas.microsoft.com/office/drawing/2014/main" id="{168C42DA-91E1-A5F5-DBD6-7E3582668F5D}"/>
              </a:ext>
            </a:extLst>
          </p:cNvPr>
          <p:cNvPicPr>
            <a:picLocks noChangeAspect="1"/>
          </p:cNvPicPr>
          <p:nvPr/>
        </p:nvPicPr>
        <p:blipFill rotWithShape="1">
          <a:blip r:embed="rId4"/>
          <a:srcRect t="11764" b="5029"/>
          <a:stretch/>
        </p:blipFill>
        <p:spPr>
          <a:xfrm>
            <a:off x="3048000" y="1739962"/>
            <a:ext cx="4268303" cy="1711048"/>
          </a:xfrm>
          <a:prstGeom prst="rect">
            <a:avLst/>
          </a:prstGeom>
        </p:spPr>
      </p:pic>
      <p:pic>
        <p:nvPicPr>
          <p:cNvPr id="6" name="Picture 2" descr="screenshots of bing's AI capabilities">
            <a:extLst>
              <a:ext uri="{FF2B5EF4-FFF2-40B4-BE49-F238E27FC236}">
                <a16:creationId xmlns:a16="http://schemas.microsoft.com/office/drawing/2014/main" id="{77577954-50D4-1917-746F-38CF02B055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3456109"/>
            <a:ext cx="7316305" cy="34018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icrosoft 365 Copilot in Teams, Excel, and PowerPoint">
            <a:extLst>
              <a:ext uri="{FF2B5EF4-FFF2-40B4-BE49-F238E27FC236}">
                <a16:creationId xmlns:a16="http://schemas.microsoft.com/office/drawing/2014/main" id="{6BAD3DD2-1303-3EC5-AE84-24D53B9168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6304" y="1736510"/>
            <a:ext cx="4875696" cy="29806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Copilot">
            <a:extLst>
              <a:ext uri="{FF2B5EF4-FFF2-40B4-BE49-F238E27FC236}">
                <a16:creationId xmlns:a16="http://schemas.microsoft.com/office/drawing/2014/main" id="{D150BC07-204D-393F-5E40-3AC731DB945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068" b="7068"/>
          <a:stretch/>
        </p:blipFill>
        <p:spPr bwMode="auto">
          <a:xfrm>
            <a:off x="7316305" y="4717160"/>
            <a:ext cx="4875695" cy="214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075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375E-6 -7.40741E-7 L 4.375E-6 0.03542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500"/>
                                        <p:tgtEl>
                                          <p:spTgt spid="1026"/>
                                        </p:tgtEl>
                                      </p:cBhvr>
                                    </p:animEffect>
                                  </p:childTnLst>
                                </p:cTn>
                              </p:par>
                              <p:par>
                                <p:cTn id="15" presetID="42" presetClass="path" presetSubtype="0" decel="100000" fill="hold" nodeType="withEffect">
                                  <p:stCondLst>
                                    <p:cond delay="0"/>
                                  </p:stCondLst>
                                  <p:childTnLst>
                                    <p:animMotion origin="layout" path="M 4.375E-6 -7.40741E-7 L 4.375E-6 0.03542 " pathEditMode="relative" rAng="0" ptsTypes="AA">
                                      <p:cBhvr>
                                        <p:cTn id="16" dur="700" spd="-100000" fill="hold"/>
                                        <p:tgtEl>
                                          <p:spTgt spid="1026"/>
                                        </p:tgtEl>
                                        <p:attrNameLst>
                                          <p:attrName>ppt_x</p:attrName>
                                          <p:attrName>ppt_y</p:attrName>
                                        </p:attrNameLst>
                                      </p:cBhvr>
                                      <p:rCtr x="0" y="1759"/>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30"/>
                                        </p:tgtEl>
                                        <p:attrNameLst>
                                          <p:attrName>style.visibility</p:attrName>
                                        </p:attrNameLst>
                                      </p:cBhvr>
                                      <p:to>
                                        <p:strVal val="visible"/>
                                      </p:to>
                                    </p:set>
                                    <p:animEffect transition="in" filter="fade">
                                      <p:cBhvr>
                                        <p:cTn id="21" dur="500"/>
                                        <p:tgtEl>
                                          <p:spTgt spid="1030"/>
                                        </p:tgtEl>
                                      </p:cBhvr>
                                    </p:animEffect>
                                  </p:childTnLst>
                                </p:cTn>
                              </p:par>
                              <p:par>
                                <p:cTn id="22" presetID="42" presetClass="path" presetSubtype="0" decel="100000" fill="hold" nodeType="withEffect">
                                  <p:stCondLst>
                                    <p:cond delay="0"/>
                                  </p:stCondLst>
                                  <p:childTnLst>
                                    <p:animMotion origin="layout" path="M 0 7.40741E-7 L 0 0.03542 " pathEditMode="relative" rAng="0" ptsTypes="AA">
                                      <p:cBhvr>
                                        <p:cTn id="23" dur="700" spd="-100000" fill="hold"/>
                                        <p:tgtEl>
                                          <p:spTgt spid="1030"/>
                                        </p:tgtEl>
                                        <p:attrNameLst>
                                          <p:attrName>ppt_x</p:attrName>
                                          <p:attrName>ppt_y</p:attrName>
                                        </p:attrNameLst>
                                      </p:cBhvr>
                                      <p:rCtr x="0" y="1759"/>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42" presetClass="path" presetSubtype="0" decel="100000" fill="hold" nodeType="withEffect">
                                  <p:stCondLst>
                                    <p:cond delay="0"/>
                                  </p:stCondLst>
                                  <p:childTnLst>
                                    <p:animMotion origin="layout" path="M 4.375E-6 -7.40741E-7 L 4.375E-6 0.03542 " pathEditMode="relative" rAng="0" ptsTypes="AA">
                                      <p:cBhvr>
                                        <p:cTn id="30" dur="700" spd="-100000" fill="hold"/>
                                        <p:tgtEl>
                                          <p:spTgt spid="6"/>
                                        </p:tgtEl>
                                        <p:attrNameLst>
                                          <p:attrName>ppt_x</p:attrName>
                                          <p:attrName>ppt_y</p:attrName>
                                        </p:attrNameLst>
                                      </p:cBhvr>
                                      <p:rCtr x="0" y="1759"/>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42" presetClass="path" presetSubtype="0" decel="100000" fill="hold" nodeType="withEffect">
                                  <p:stCondLst>
                                    <p:cond delay="0"/>
                                  </p:stCondLst>
                                  <p:childTnLst>
                                    <p:animMotion origin="layout" path="M 4.375E-6 -7.40741E-7 L 4.375E-6 0.03542 " pathEditMode="relative" rAng="0" ptsTypes="AA">
                                      <p:cBhvr>
                                        <p:cTn id="37" dur="700" spd="-100000" fill="hold"/>
                                        <p:tgtEl>
                                          <p:spTgt spid="3"/>
                                        </p:tgtEl>
                                        <p:attrNameLst>
                                          <p:attrName>ppt_x</p:attrName>
                                          <p:attrName>ppt_y</p:attrName>
                                        </p:attrNameLst>
                                      </p:cBhvr>
                                      <p:rCtr x="0" y="1759"/>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34"/>
                                        </p:tgtEl>
                                        <p:attrNameLst>
                                          <p:attrName>style.visibility</p:attrName>
                                        </p:attrNameLst>
                                      </p:cBhvr>
                                      <p:to>
                                        <p:strVal val="visible"/>
                                      </p:to>
                                    </p:set>
                                    <p:animEffect transition="in" filter="fade">
                                      <p:cBhvr>
                                        <p:cTn id="42" dur="500"/>
                                        <p:tgtEl>
                                          <p:spTgt spid="1034"/>
                                        </p:tgtEl>
                                      </p:cBhvr>
                                    </p:animEffect>
                                  </p:childTnLst>
                                </p:cTn>
                              </p:par>
                              <p:par>
                                <p:cTn id="43" presetID="42" presetClass="path" presetSubtype="0" decel="100000" fill="hold" nodeType="withEffect">
                                  <p:stCondLst>
                                    <p:cond delay="0"/>
                                  </p:stCondLst>
                                  <p:childTnLst>
                                    <p:animMotion origin="layout" path="M 4.375E-6 -7.40741E-7 L 4.375E-6 0.03542 " pathEditMode="relative" rAng="0" ptsTypes="AA">
                                      <p:cBhvr>
                                        <p:cTn id="44" dur="700" spd="-100000" fill="hold"/>
                                        <p:tgtEl>
                                          <p:spTgt spid="103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FD49-A15B-A949-4372-44314F985BFE}"/>
              </a:ext>
            </a:extLst>
          </p:cNvPr>
          <p:cNvSpPr>
            <a:spLocks noGrp="1"/>
          </p:cNvSpPr>
          <p:nvPr>
            <p:ph type="title"/>
          </p:nvPr>
        </p:nvSpPr>
        <p:spPr>
          <a:xfrm>
            <a:off x="588264" y="2598004"/>
            <a:ext cx="4593336" cy="1661993"/>
          </a:xfrm>
        </p:spPr>
        <p:txBody>
          <a:bodyPr/>
          <a:lstStyle/>
          <a:p>
            <a:r>
              <a:rPr lang="en-US" dirty="0"/>
              <a:t>Things to consider when building </a:t>
            </a:r>
            <a:br>
              <a:rPr lang="en-US" dirty="0"/>
            </a:br>
            <a:r>
              <a:rPr lang="en-US" dirty="0"/>
              <a:t>with AI…</a:t>
            </a:r>
          </a:p>
        </p:txBody>
      </p:sp>
      <p:sp>
        <p:nvSpPr>
          <p:cNvPr id="11" name="Graphic 289">
            <a:extLst>
              <a:ext uri="{FF2B5EF4-FFF2-40B4-BE49-F238E27FC236}">
                <a16:creationId xmlns:a16="http://schemas.microsoft.com/office/drawing/2014/main" id="{A68E3394-74D0-46D1-9365-C92D2FFCF354}"/>
              </a:ext>
              <a:ext uri="{C183D7F6-B498-43B3-948B-1728B52AA6E4}">
                <adec:decorative xmlns:adec="http://schemas.microsoft.com/office/drawing/2017/decorative" val="1"/>
              </a:ext>
            </a:extLst>
          </p:cNvPr>
          <p:cNvSpPr/>
          <p:nvPr/>
        </p:nvSpPr>
        <p:spPr>
          <a:xfrm>
            <a:off x="6084570" y="3930118"/>
            <a:ext cx="365760" cy="240030"/>
          </a:xfrm>
          <a:custGeom>
            <a:avLst/>
            <a:gdLst>
              <a:gd name="connsiteX0" fmla="*/ 17145 w 365760"/>
              <a:gd name="connsiteY0" fmla="*/ 0 h 240030"/>
              <a:gd name="connsiteX1" fmla="*/ 0 w 365760"/>
              <a:gd name="connsiteY1" fmla="*/ 17145 h 240030"/>
              <a:gd name="connsiteX2" fmla="*/ 17145 w 365760"/>
              <a:gd name="connsiteY2" fmla="*/ 34290 h 240030"/>
              <a:gd name="connsiteX3" fmla="*/ 131445 w 365760"/>
              <a:gd name="connsiteY3" fmla="*/ 34290 h 240030"/>
              <a:gd name="connsiteX4" fmla="*/ 148590 w 365760"/>
              <a:gd name="connsiteY4" fmla="*/ 17145 h 240030"/>
              <a:gd name="connsiteX5" fmla="*/ 131445 w 365760"/>
              <a:gd name="connsiteY5" fmla="*/ 0 h 240030"/>
              <a:gd name="connsiteX6" fmla="*/ 17145 w 365760"/>
              <a:gd name="connsiteY6" fmla="*/ 0 h 240030"/>
              <a:gd name="connsiteX7" fmla="*/ 85725 w 365760"/>
              <a:gd name="connsiteY7" fmla="*/ 68580 h 240030"/>
              <a:gd name="connsiteX8" fmla="*/ 68580 w 365760"/>
              <a:gd name="connsiteY8" fmla="*/ 85725 h 240030"/>
              <a:gd name="connsiteX9" fmla="*/ 85725 w 365760"/>
              <a:gd name="connsiteY9" fmla="*/ 102870 h 240030"/>
              <a:gd name="connsiteX10" fmla="*/ 188595 w 365760"/>
              <a:gd name="connsiteY10" fmla="*/ 102870 h 240030"/>
              <a:gd name="connsiteX11" fmla="*/ 205740 w 365760"/>
              <a:gd name="connsiteY11" fmla="*/ 85725 h 240030"/>
              <a:gd name="connsiteX12" fmla="*/ 188595 w 365760"/>
              <a:gd name="connsiteY12" fmla="*/ 68580 h 240030"/>
              <a:gd name="connsiteX13" fmla="*/ 85725 w 365760"/>
              <a:gd name="connsiteY13" fmla="*/ 68580 h 240030"/>
              <a:gd name="connsiteX14" fmla="*/ 45720 w 365760"/>
              <a:gd name="connsiteY14" fmla="*/ 154305 h 240030"/>
              <a:gd name="connsiteX15" fmla="*/ 62865 w 365760"/>
              <a:gd name="connsiteY15" fmla="*/ 137160 h 240030"/>
              <a:gd name="connsiteX16" fmla="*/ 280035 w 365760"/>
              <a:gd name="connsiteY16" fmla="*/ 137160 h 240030"/>
              <a:gd name="connsiteX17" fmla="*/ 297180 w 365760"/>
              <a:gd name="connsiteY17" fmla="*/ 154305 h 240030"/>
              <a:gd name="connsiteX18" fmla="*/ 280035 w 365760"/>
              <a:gd name="connsiteY18" fmla="*/ 171450 h 240030"/>
              <a:gd name="connsiteX19" fmla="*/ 62865 w 365760"/>
              <a:gd name="connsiteY19" fmla="*/ 171450 h 240030"/>
              <a:gd name="connsiteX20" fmla="*/ 45720 w 365760"/>
              <a:gd name="connsiteY20" fmla="*/ 154305 h 240030"/>
              <a:gd name="connsiteX21" fmla="*/ 17145 w 365760"/>
              <a:gd name="connsiteY21" fmla="*/ 205740 h 240030"/>
              <a:gd name="connsiteX22" fmla="*/ 0 w 365760"/>
              <a:gd name="connsiteY22" fmla="*/ 222885 h 240030"/>
              <a:gd name="connsiteX23" fmla="*/ 17145 w 365760"/>
              <a:gd name="connsiteY23" fmla="*/ 240030 h 240030"/>
              <a:gd name="connsiteX24" fmla="*/ 200025 w 365760"/>
              <a:gd name="connsiteY24" fmla="*/ 240030 h 240030"/>
              <a:gd name="connsiteX25" fmla="*/ 217170 w 365760"/>
              <a:gd name="connsiteY25" fmla="*/ 222885 h 240030"/>
              <a:gd name="connsiteX26" fmla="*/ 200025 w 365760"/>
              <a:gd name="connsiteY26" fmla="*/ 205740 h 240030"/>
              <a:gd name="connsiteX27" fmla="*/ 17145 w 365760"/>
              <a:gd name="connsiteY27" fmla="*/ 205740 h 240030"/>
              <a:gd name="connsiteX28" fmla="*/ 240030 w 365760"/>
              <a:gd name="connsiteY28" fmla="*/ 85725 h 240030"/>
              <a:gd name="connsiteX29" fmla="*/ 257175 w 365760"/>
              <a:gd name="connsiteY29" fmla="*/ 68580 h 240030"/>
              <a:gd name="connsiteX30" fmla="*/ 325755 w 365760"/>
              <a:gd name="connsiteY30" fmla="*/ 68580 h 240030"/>
              <a:gd name="connsiteX31" fmla="*/ 342900 w 365760"/>
              <a:gd name="connsiteY31" fmla="*/ 85725 h 240030"/>
              <a:gd name="connsiteX32" fmla="*/ 325755 w 365760"/>
              <a:gd name="connsiteY32" fmla="*/ 102870 h 240030"/>
              <a:gd name="connsiteX33" fmla="*/ 257175 w 365760"/>
              <a:gd name="connsiteY33" fmla="*/ 102870 h 240030"/>
              <a:gd name="connsiteX34" fmla="*/ 240030 w 365760"/>
              <a:gd name="connsiteY34" fmla="*/ 85725 h 240030"/>
              <a:gd name="connsiteX35" fmla="*/ 200025 w 365760"/>
              <a:gd name="connsiteY35" fmla="*/ 0 h 240030"/>
              <a:gd name="connsiteX36" fmla="*/ 182880 w 365760"/>
              <a:gd name="connsiteY36" fmla="*/ 17145 h 240030"/>
              <a:gd name="connsiteX37" fmla="*/ 200025 w 365760"/>
              <a:gd name="connsiteY37" fmla="*/ 34290 h 240030"/>
              <a:gd name="connsiteX38" fmla="*/ 348615 w 365760"/>
              <a:gd name="connsiteY38" fmla="*/ 34290 h 240030"/>
              <a:gd name="connsiteX39" fmla="*/ 365760 w 365760"/>
              <a:gd name="connsiteY39" fmla="*/ 17145 h 240030"/>
              <a:gd name="connsiteX40" fmla="*/ 348615 w 365760"/>
              <a:gd name="connsiteY40" fmla="*/ 0 h 240030"/>
              <a:gd name="connsiteX41" fmla="*/ 200025 w 365760"/>
              <a:gd name="connsiteY41" fmla="*/ 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65760" h="240030">
                <a:moveTo>
                  <a:pt x="17145" y="0"/>
                </a:moveTo>
                <a:cubicBezTo>
                  <a:pt x="7676" y="0"/>
                  <a:pt x="0" y="7676"/>
                  <a:pt x="0" y="17145"/>
                </a:cubicBezTo>
                <a:cubicBezTo>
                  <a:pt x="0" y="26614"/>
                  <a:pt x="7676" y="34290"/>
                  <a:pt x="17145" y="34290"/>
                </a:cubicBezTo>
                <a:lnTo>
                  <a:pt x="131445" y="34290"/>
                </a:lnTo>
                <a:cubicBezTo>
                  <a:pt x="140914" y="34290"/>
                  <a:pt x="148590" y="26614"/>
                  <a:pt x="148590" y="17145"/>
                </a:cubicBezTo>
                <a:cubicBezTo>
                  <a:pt x="148590" y="7676"/>
                  <a:pt x="140914" y="0"/>
                  <a:pt x="131445" y="0"/>
                </a:cubicBezTo>
                <a:lnTo>
                  <a:pt x="17145" y="0"/>
                </a:lnTo>
                <a:close/>
                <a:moveTo>
                  <a:pt x="85725" y="68580"/>
                </a:moveTo>
                <a:cubicBezTo>
                  <a:pt x="76256" y="68580"/>
                  <a:pt x="68580" y="76256"/>
                  <a:pt x="68580" y="85725"/>
                </a:cubicBezTo>
                <a:cubicBezTo>
                  <a:pt x="68580" y="95194"/>
                  <a:pt x="76256" y="102870"/>
                  <a:pt x="85725" y="102870"/>
                </a:cubicBezTo>
                <a:lnTo>
                  <a:pt x="188595" y="102870"/>
                </a:lnTo>
                <a:cubicBezTo>
                  <a:pt x="198064" y="102870"/>
                  <a:pt x="205740" y="95194"/>
                  <a:pt x="205740" y="85725"/>
                </a:cubicBezTo>
                <a:cubicBezTo>
                  <a:pt x="205740" y="76256"/>
                  <a:pt x="198064" y="68580"/>
                  <a:pt x="188595" y="68580"/>
                </a:cubicBezTo>
                <a:lnTo>
                  <a:pt x="85725" y="68580"/>
                </a:lnTo>
                <a:close/>
                <a:moveTo>
                  <a:pt x="45720" y="154305"/>
                </a:moveTo>
                <a:cubicBezTo>
                  <a:pt x="45720" y="144836"/>
                  <a:pt x="53396" y="137160"/>
                  <a:pt x="62865" y="137160"/>
                </a:cubicBezTo>
                <a:lnTo>
                  <a:pt x="280035" y="137160"/>
                </a:lnTo>
                <a:cubicBezTo>
                  <a:pt x="289504" y="137160"/>
                  <a:pt x="297180" y="144836"/>
                  <a:pt x="297180" y="154305"/>
                </a:cubicBezTo>
                <a:cubicBezTo>
                  <a:pt x="297180" y="163774"/>
                  <a:pt x="289504" y="171450"/>
                  <a:pt x="280035" y="171450"/>
                </a:cubicBezTo>
                <a:lnTo>
                  <a:pt x="62865" y="171450"/>
                </a:lnTo>
                <a:cubicBezTo>
                  <a:pt x="53396" y="171450"/>
                  <a:pt x="45720" y="163774"/>
                  <a:pt x="45720" y="154305"/>
                </a:cubicBezTo>
                <a:close/>
                <a:moveTo>
                  <a:pt x="17145" y="205740"/>
                </a:moveTo>
                <a:cubicBezTo>
                  <a:pt x="7676" y="205740"/>
                  <a:pt x="0" y="213416"/>
                  <a:pt x="0" y="222885"/>
                </a:cubicBezTo>
                <a:cubicBezTo>
                  <a:pt x="0" y="232354"/>
                  <a:pt x="7676" y="240030"/>
                  <a:pt x="17145" y="240030"/>
                </a:cubicBezTo>
                <a:lnTo>
                  <a:pt x="200025" y="240030"/>
                </a:lnTo>
                <a:cubicBezTo>
                  <a:pt x="209494" y="240030"/>
                  <a:pt x="217170" y="232354"/>
                  <a:pt x="217170" y="222885"/>
                </a:cubicBezTo>
                <a:cubicBezTo>
                  <a:pt x="217170" y="213416"/>
                  <a:pt x="209494" y="205740"/>
                  <a:pt x="200025" y="205740"/>
                </a:cubicBezTo>
                <a:lnTo>
                  <a:pt x="17145" y="205740"/>
                </a:lnTo>
                <a:close/>
                <a:moveTo>
                  <a:pt x="240030" y="85725"/>
                </a:moveTo>
                <a:cubicBezTo>
                  <a:pt x="240030" y="76256"/>
                  <a:pt x="247706" y="68580"/>
                  <a:pt x="257175" y="68580"/>
                </a:cubicBezTo>
                <a:lnTo>
                  <a:pt x="325755" y="68580"/>
                </a:lnTo>
                <a:cubicBezTo>
                  <a:pt x="335224" y="68580"/>
                  <a:pt x="342900" y="76256"/>
                  <a:pt x="342900" y="85725"/>
                </a:cubicBezTo>
                <a:cubicBezTo>
                  <a:pt x="342900" y="95194"/>
                  <a:pt x="335224" y="102870"/>
                  <a:pt x="325755" y="102870"/>
                </a:cubicBezTo>
                <a:lnTo>
                  <a:pt x="257175" y="102870"/>
                </a:lnTo>
                <a:cubicBezTo>
                  <a:pt x="247706" y="102870"/>
                  <a:pt x="240030" y="95194"/>
                  <a:pt x="240030" y="85725"/>
                </a:cubicBezTo>
                <a:close/>
                <a:moveTo>
                  <a:pt x="200025" y="0"/>
                </a:moveTo>
                <a:cubicBezTo>
                  <a:pt x="190556" y="0"/>
                  <a:pt x="182880" y="7676"/>
                  <a:pt x="182880" y="17145"/>
                </a:cubicBezTo>
                <a:cubicBezTo>
                  <a:pt x="182880" y="26614"/>
                  <a:pt x="190556" y="34290"/>
                  <a:pt x="200025" y="34290"/>
                </a:cubicBezTo>
                <a:lnTo>
                  <a:pt x="348615" y="34290"/>
                </a:lnTo>
                <a:cubicBezTo>
                  <a:pt x="358084" y="34290"/>
                  <a:pt x="365760" y="26614"/>
                  <a:pt x="365760" y="17145"/>
                </a:cubicBezTo>
                <a:cubicBezTo>
                  <a:pt x="365760" y="7676"/>
                  <a:pt x="358084" y="0"/>
                  <a:pt x="348615" y="0"/>
                </a:cubicBezTo>
                <a:lnTo>
                  <a:pt x="200025" y="0"/>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8" name="Text Placeholder 3">
            <a:extLst>
              <a:ext uri="{FF2B5EF4-FFF2-40B4-BE49-F238E27FC236}">
                <a16:creationId xmlns:a16="http://schemas.microsoft.com/office/drawing/2014/main" id="{0496593E-BE34-148A-E0D9-45E649BC4974}"/>
              </a:ext>
            </a:extLst>
          </p:cNvPr>
          <p:cNvSpPr txBox="1">
            <a:spLocks/>
          </p:cNvSpPr>
          <p:nvPr/>
        </p:nvSpPr>
        <p:spPr>
          <a:xfrm>
            <a:off x="6687510" y="1346444"/>
            <a:ext cx="4396961" cy="2015936"/>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defTabSz="914367">
              <a:lnSpc>
                <a:spcPct val="100000"/>
              </a:lnSpc>
              <a:spcBef>
                <a:spcPts val="0"/>
              </a:spcBef>
              <a:spcAft>
                <a:spcPts val="300"/>
              </a:spcAft>
              <a:defRPr/>
            </a:pPr>
            <a:r>
              <a:rPr lang="en-US" sz="2000">
                <a:latin typeface="+mj-lt"/>
                <a:cs typeface="Segoe UI Semilight" panose="020B0402040204020203" pitchFamily="34" charset="0"/>
              </a:rPr>
              <a:t>6 core principles of responsible AI:</a:t>
            </a:r>
          </a:p>
          <a:p>
            <a:pPr marL="234950" lvl="0" indent="-234950" defTabSz="914367">
              <a:lnSpc>
                <a:spcPct val="100000"/>
              </a:lnSpc>
              <a:spcBef>
                <a:spcPts val="0"/>
              </a:spcBef>
              <a:spcAft>
                <a:spcPts val="300"/>
              </a:spcAft>
              <a:buClr>
                <a:srgbClr val="C03BC4"/>
              </a:buClr>
              <a:buSzPct val="80000"/>
              <a:buFont typeface="Arial" panose="020B0604020202020204" pitchFamily="34" charset="0"/>
              <a:buChar char="•"/>
              <a:defRPr/>
            </a:pPr>
            <a:r>
              <a:rPr lang="en-US" sz="1600">
                <a:latin typeface="Segoe UI"/>
                <a:cs typeface="Segoe UI Semilight" panose="020B0402040204020203" pitchFamily="34" charset="0"/>
              </a:rPr>
              <a:t>Privacy and security</a:t>
            </a:r>
          </a:p>
          <a:p>
            <a:pPr marL="234950" lvl="0" indent="-234950" defTabSz="914367">
              <a:lnSpc>
                <a:spcPct val="100000"/>
              </a:lnSpc>
              <a:spcBef>
                <a:spcPts val="0"/>
              </a:spcBef>
              <a:spcAft>
                <a:spcPts val="300"/>
              </a:spcAft>
              <a:buClr>
                <a:srgbClr val="C03BC4"/>
              </a:buClr>
              <a:buSzPct val="80000"/>
              <a:buFont typeface="Arial" panose="020B0604020202020204" pitchFamily="34" charset="0"/>
              <a:buChar char="•"/>
              <a:defRPr/>
            </a:pPr>
            <a:r>
              <a:rPr lang="en-US" sz="1600">
                <a:latin typeface="Segoe UI"/>
                <a:cs typeface="Segoe UI Semilight" panose="020B0402040204020203" pitchFamily="34" charset="0"/>
              </a:rPr>
              <a:t>Inclusiveness</a:t>
            </a:r>
          </a:p>
          <a:p>
            <a:pPr marL="234950" lvl="0" indent="-234950" defTabSz="914367">
              <a:lnSpc>
                <a:spcPct val="100000"/>
              </a:lnSpc>
              <a:spcBef>
                <a:spcPts val="0"/>
              </a:spcBef>
              <a:spcAft>
                <a:spcPts val="300"/>
              </a:spcAft>
              <a:buClr>
                <a:srgbClr val="C03BC4"/>
              </a:buClr>
              <a:buSzPct val="80000"/>
              <a:buFont typeface="Arial" panose="020B0604020202020204" pitchFamily="34" charset="0"/>
              <a:buChar char="•"/>
              <a:defRPr/>
            </a:pPr>
            <a:r>
              <a:rPr lang="en-US" sz="1600">
                <a:latin typeface="Segoe UI"/>
                <a:cs typeface="Segoe UI Semilight" panose="020B0402040204020203" pitchFamily="34" charset="0"/>
              </a:rPr>
              <a:t>Accountability</a:t>
            </a:r>
          </a:p>
          <a:p>
            <a:pPr marL="234950" lvl="0" indent="-234950" defTabSz="914367">
              <a:lnSpc>
                <a:spcPct val="100000"/>
              </a:lnSpc>
              <a:spcBef>
                <a:spcPts val="0"/>
              </a:spcBef>
              <a:spcAft>
                <a:spcPts val="300"/>
              </a:spcAft>
              <a:buClr>
                <a:srgbClr val="C03BC4"/>
              </a:buClr>
              <a:buSzPct val="80000"/>
              <a:buFont typeface="Arial" panose="020B0604020202020204" pitchFamily="34" charset="0"/>
              <a:buChar char="•"/>
              <a:defRPr/>
            </a:pPr>
            <a:r>
              <a:rPr lang="en-US" sz="1600">
                <a:latin typeface="Segoe UI"/>
                <a:cs typeface="Segoe UI Semilight" panose="020B0402040204020203" pitchFamily="34" charset="0"/>
              </a:rPr>
              <a:t>Transparency</a:t>
            </a:r>
          </a:p>
          <a:p>
            <a:pPr marL="234950" lvl="0" indent="-234950" defTabSz="914367">
              <a:lnSpc>
                <a:spcPct val="100000"/>
              </a:lnSpc>
              <a:spcBef>
                <a:spcPts val="0"/>
              </a:spcBef>
              <a:spcAft>
                <a:spcPts val="300"/>
              </a:spcAft>
              <a:buClr>
                <a:srgbClr val="C03BC4"/>
              </a:buClr>
              <a:buSzPct val="80000"/>
              <a:buFont typeface="Arial" panose="020B0604020202020204" pitchFamily="34" charset="0"/>
              <a:buChar char="•"/>
              <a:defRPr/>
            </a:pPr>
            <a:r>
              <a:rPr lang="en-US" sz="1600">
                <a:latin typeface="Segoe UI"/>
                <a:cs typeface="Segoe UI Semilight" panose="020B0402040204020203" pitchFamily="34" charset="0"/>
              </a:rPr>
              <a:t>Fairness</a:t>
            </a:r>
          </a:p>
          <a:p>
            <a:pPr marL="234950" lvl="0" indent="-234950" defTabSz="914367">
              <a:lnSpc>
                <a:spcPct val="100000"/>
              </a:lnSpc>
              <a:spcBef>
                <a:spcPts val="0"/>
              </a:spcBef>
              <a:spcAft>
                <a:spcPts val="300"/>
              </a:spcAft>
              <a:buClr>
                <a:srgbClr val="C03BC4"/>
              </a:buClr>
              <a:buSzPct val="80000"/>
              <a:buFont typeface="Arial" panose="020B0604020202020204" pitchFamily="34" charset="0"/>
              <a:buChar char="•"/>
              <a:defRPr/>
            </a:pPr>
            <a:r>
              <a:rPr lang="en-US" sz="1600">
                <a:latin typeface="Segoe UI"/>
                <a:cs typeface="Segoe UI Semilight" panose="020B0402040204020203" pitchFamily="34" charset="0"/>
              </a:rPr>
              <a:t>Reliability and safety</a:t>
            </a:r>
            <a:endParaRPr lang="en-US" sz="1800">
              <a:latin typeface="Segoe UI"/>
              <a:cs typeface="Segoe UI Semilight" panose="020B0402040204020203" pitchFamily="34" charset="0"/>
            </a:endParaRPr>
          </a:p>
        </p:txBody>
      </p:sp>
      <p:sp>
        <p:nvSpPr>
          <p:cNvPr id="6" name="Text Placeholder 3">
            <a:extLst>
              <a:ext uri="{FF2B5EF4-FFF2-40B4-BE49-F238E27FC236}">
                <a16:creationId xmlns:a16="http://schemas.microsoft.com/office/drawing/2014/main" id="{866384AC-36AA-015E-E621-CB7233F0FFAB}"/>
              </a:ext>
            </a:extLst>
          </p:cNvPr>
          <p:cNvSpPr txBox="1">
            <a:spLocks/>
          </p:cNvSpPr>
          <p:nvPr/>
        </p:nvSpPr>
        <p:spPr>
          <a:xfrm>
            <a:off x="6687510" y="3742357"/>
            <a:ext cx="4396961" cy="615553"/>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defTabSz="914367">
              <a:lnSpc>
                <a:spcPct val="100000"/>
              </a:lnSpc>
              <a:spcBef>
                <a:spcPts val="0"/>
              </a:spcBef>
              <a:spcAft>
                <a:spcPts val="1800"/>
              </a:spcAft>
              <a:defRPr/>
            </a:pPr>
            <a:r>
              <a:rPr lang="en-US" sz="2000">
                <a:latin typeface="+mj-lt"/>
                <a:cs typeface="Segoe UI Semilight" panose="020B0402040204020203" pitchFamily="34" charset="0"/>
              </a:rPr>
              <a:t>Prompting with frameworks </a:t>
            </a:r>
            <a:br>
              <a:rPr lang="en-US" sz="2000">
                <a:latin typeface="+mj-lt"/>
                <a:cs typeface="Segoe UI Semilight" panose="020B0402040204020203" pitchFamily="34" charset="0"/>
              </a:rPr>
            </a:br>
            <a:r>
              <a:rPr lang="en-US" sz="2000">
                <a:latin typeface="+mj-lt"/>
                <a:cs typeface="Segoe UI Semilight" panose="020B0402040204020203" pitchFamily="34" charset="0"/>
              </a:rPr>
              <a:t>and/or SDKs</a:t>
            </a:r>
          </a:p>
        </p:txBody>
      </p:sp>
      <p:sp>
        <p:nvSpPr>
          <p:cNvPr id="12" name="Graphic 73">
            <a:extLst>
              <a:ext uri="{FF2B5EF4-FFF2-40B4-BE49-F238E27FC236}">
                <a16:creationId xmlns:a16="http://schemas.microsoft.com/office/drawing/2014/main" id="{B4AB6FD5-0EE1-D11B-5BAD-37BD663A092C}"/>
              </a:ext>
              <a:ext uri="{C183D7F6-B498-43B3-948B-1728B52AA6E4}">
                <adec:decorative xmlns:adec="http://schemas.microsoft.com/office/drawing/2017/decorative" val="1"/>
              </a:ext>
            </a:extLst>
          </p:cNvPr>
          <p:cNvSpPr/>
          <p:nvPr/>
        </p:nvSpPr>
        <p:spPr>
          <a:xfrm>
            <a:off x="6096000" y="1338537"/>
            <a:ext cx="342900" cy="34290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13" name="Graphic 116">
            <a:extLst>
              <a:ext uri="{FF2B5EF4-FFF2-40B4-BE49-F238E27FC236}">
                <a16:creationId xmlns:a16="http://schemas.microsoft.com/office/drawing/2014/main" id="{8CA80701-5F38-6D1F-BED1-CD0A82EC491D}"/>
              </a:ext>
              <a:ext uri="{C183D7F6-B498-43B3-948B-1728B52AA6E4}">
                <adec:decorative xmlns:adec="http://schemas.microsoft.com/office/drawing/2017/decorative" val="1"/>
              </a:ext>
            </a:extLst>
          </p:cNvPr>
          <p:cNvSpPr/>
          <p:nvPr/>
        </p:nvSpPr>
        <p:spPr>
          <a:xfrm flipH="1">
            <a:off x="6112565" y="4910919"/>
            <a:ext cx="381000" cy="381000"/>
          </a:xfrm>
          <a:custGeom>
            <a:avLst/>
            <a:gdLst>
              <a:gd name="connsiteX0" fmla="*/ 190500 w 381000"/>
              <a:gd name="connsiteY0" fmla="*/ 381000 h 381000"/>
              <a:gd name="connsiteX1" fmla="*/ 381000 w 381000"/>
              <a:gd name="connsiteY1" fmla="*/ 190500 h 381000"/>
              <a:gd name="connsiteX2" fmla="*/ 190500 w 381000"/>
              <a:gd name="connsiteY2" fmla="*/ 0 h 381000"/>
              <a:gd name="connsiteX3" fmla="*/ 0 w 381000"/>
              <a:gd name="connsiteY3" fmla="*/ 190500 h 381000"/>
              <a:gd name="connsiteX4" fmla="*/ 190500 w 381000"/>
              <a:gd name="connsiteY4" fmla="*/ 381000 h 381000"/>
              <a:gd name="connsiteX5" fmla="*/ 252413 w 381000"/>
              <a:gd name="connsiteY5" fmla="*/ 142874 h 381000"/>
              <a:gd name="connsiteX6" fmla="*/ 162106 w 381000"/>
              <a:gd name="connsiteY6" fmla="*/ 142874 h 381000"/>
              <a:gd name="connsiteX7" fmla="*/ 262465 w 381000"/>
              <a:gd name="connsiteY7" fmla="*/ 242261 h 381000"/>
              <a:gd name="connsiteX8" fmla="*/ 262562 w 381000"/>
              <a:gd name="connsiteY8" fmla="*/ 262465 h 381000"/>
              <a:gd name="connsiteX9" fmla="*/ 242358 w 381000"/>
              <a:gd name="connsiteY9" fmla="*/ 262564 h 381000"/>
              <a:gd name="connsiteX10" fmla="*/ 142875 w 381000"/>
              <a:gd name="connsiteY10" fmla="*/ 164045 h 381000"/>
              <a:gd name="connsiteX11" fmla="*/ 142875 w 381000"/>
              <a:gd name="connsiteY11" fmla="*/ 252411 h 381000"/>
              <a:gd name="connsiteX12" fmla="*/ 128588 w 381000"/>
              <a:gd name="connsiteY12" fmla="*/ 266698 h 381000"/>
              <a:gd name="connsiteX13" fmla="*/ 114300 w 381000"/>
              <a:gd name="connsiteY13" fmla="*/ 252411 h 381000"/>
              <a:gd name="connsiteX14" fmla="*/ 114300 w 381000"/>
              <a:gd name="connsiteY14" fmla="*/ 128586 h 381000"/>
              <a:gd name="connsiteX15" fmla="*/ 128588 w 381000"/>
              <a:gd name="connsiteY15" fmla="*/ 114299 h 381000"/>
              <a:gd name="connsiteX16" fmla="*/ 252413 w 381000"/>
              <a:gd name="connsiteY16" fmla="*/ 114299 h 381000"/>
              <a:gd name="connsiteX17" fmla="*/ 266700 w 381000"/>
              <a:gd name="connsiteY17" fmla="*/ 128586 h 381000"/>
              <a:gd name="connsiteX18" fmla="*/ 252413 w 381000"/>
              <a:gd name="connsiteY18" fmla="*/ 14287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81000">
                <a:moveTo>
                  <a:pt x="190500" y="381000"/>
                </a:moveTo>
                <a:cubicBezTo>
                  <a:pt x="295709" y="381000"/>
                  <a:pt x="381000" y="295709"/>
                  <a:pt x="381000" y="190500"/>
                </a:cubicBezTo>
                <a:cubicBezTo>
                  <a:pt x="381000" y="85290"/>
                  <a:pt x="295709" y="0"/>
                  <a:pt x="190500" y="0"/>
                </a:cubicBezTo>
                <a:cubicBezTo>
                  <a:pt x="85290" y="0"/>
                  <a:pt x="0" y="85290"/>
                  <a:pt x="0" y="190500"/>
                </a:cubicBezTo>
                <a:cubicBezTo>
                  <a:pt x="0" y="295709"/>
                  <a:pt x="85290" y="381000"/>
                  <a:pt x="190500" y="381000"/>
                </a:cubicBezTo>
                <a:close/>
                <a:moveTo>
                  <a:pt x="252413" y="142874"/>
                </a:moveTo>
                <a:lnTo>
                  <a:pt x="162106" y="142874"/>
                </a:lnTo>
                <a:lnTo>
                  <a:pt x="262465" y="242261"/>
                </a:lnTo>
                <a:cubicBezTo>
                  <a:pt x="268072" y="247814"/>
                  <a:pt x="268115" y="256859"/>
                  <a:pt x="262562" y="262465"/>
                </a:cubicBezTo>
                <a:cubicBezTo>
                  <a:pt x="257011" y="268074"/>
                  <a:pt x="247964" y="268117"/>
                  <a:pt x="242358" y="262564"/>
                </a:cubicBezTo>
                <a:lnTo>
                  <a:pt x="142875" y="164045"/>
                </a:lnTo>
                <a:lnTo>
                  <a:pt x="142875" y="252411"/>
                </a:lnTo>
                <a:cubicBezTo>
                  <a:pt x="142875" y="260301"/>
                  <a:pt x="136478" y="266698"/>
                  <a:pt x="128588" y="266698"/>
                </a:cubicBezTo>
                <a:cubicBezTo>
                  <a:pt x="120697" y="266698"/>
                  <a:pt x="114300" y="260301"/>
                  <a:pt x="114300" y="252411"/>
                </a:cubicBezTo>
                <a:lnTo>
                  <a:pt x="114300" y="128586"/>
                </a:lnTo>
                <a:cubicBezTo>
                  <a:pt x="114300" y="120695"/>
                  <a:pt x="120697" y="114299"/>
                  <a:pt x="128588" y="114299"/>
                </a:cubicBezTo>
                <a:lnTo>
                  <a:pt x="252413" y="114299"/>
                </a:lnTo>
                <a:cubicBezTo>
                  <a:pt x="260303" y="114299"/>
                  <a:pt x="266700" y="120695"/>
                  <a:pt x="266700" y="128586"/>
                </a:cubicBezTo>
                <a:cubicBezTo>
                  <a:pt x="266700" y="136477"/>
                  <a:pt x="260303" y="142874"/>
                  <a:pt x="252413" y="142874"/>
                </a:cubicBezTo>
                <a:close/>
              </a:path>
            </a:pathLst>
          </a:custGeom>
          <a:gradFill flip="none" rotWithShape="1">
            <a:gsLst>
              <a:gs pos="65000">
                <a:srgbClr val="0078D4"/>
              </a:gs>
              <a:gs pos="100000">
                <a:srgbClr val="C03BC4"/>
              </a:gs>
            </a:gsLst>
            <a:path path="circle">
              <a:fillToRect l="100000" b="100000"/>
            </a:path>
            <a:tileRect t="-100000" r="-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10" name="Text Placeholder 3">
            <a:extLst>
              <a:ext uri="{FF2B5EF4-FFF2-40B4-BE49-F238E27FC236}">
                <a16:creationId xmlns:a16="http://schemas.microsoft.com/office/drawing/2014/main" id="{789931FB-29B2-AE1D-0BB8-0813958027AF}"/>
              </a:ext>
            </a:extLst>
          </p:cNvPr>
          <p:cNvSpPr txBox="1">
            <a:spLocks/>
          </p:cNvSpPr>
          <p:nvPr/>
        </p:nvSpPr>
        <p:spPr>
          <a:xfrm>
            <a:off x="6723125" y="4793643"/>
            <a:ext cx="4396961" cy="615553"/>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defTabSz="914367">
              <a:lnSpc>
                <a:spcPct val="100000"/>
              </a:lnSpc>
              <a:spcBef>
                <a:spcPts val="0"/>
              </a:spcBef>
              <a:spcAft>
                <a:spcPts val="1800"/>
              </a:spcAft>
              <a:defRPr/>
            </a:pPr>
            <a:r>
              <a:rPr lang="en-US" sz="2000">
                <a:latin typeface="+mj-lt"/>
                <a:cs typeface="Segoe UI Semilight" panose="020B0402040204020203" pitchFamily="34" charset="0"/>
              </a:rPr>
              <a:t>Deploy with resiliency and </a:t>
            </a:r>
            <a:br>
              <a:rPr lang="en-US" sz="2000">
                <a:latin typeface="+mj-lt"/>
                <a:cs typeface="Segoe UI Semilight" panose="020B0402040204020203" pitchFamily="34" charset="0"/>
              </a:rPr>
            </a:br>
            <a:r>
              <a:rPr lang="en-US" sz="2000">
                <a:latin typeface="+mj-lt"/>
                <a:cs typeface="Segoe UI Semilight" panose="020B0402040204020203" pitchFamily="34" charset="0"/>
              </a:rPr>
              <a:t>scale in mind</a:t>
            </a:r>
          </a:p>
        </p:txBody>
      </p:sp>
    </p:spTree>
    <p:extLst>
      <p:ext uri="{BB962C8B-B14F-4D97-AF65-F5344CB8AC3E}">
        <p14:creationId xmlns:p14="http://schemas.microsoft.com/office/powerpoint/2010/main" val="3362941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 presetClass="emph" presetSubtype="0" decel="50000" autoRev="1" fill="hold" grpId="0" nodeType="withEffect">
                                  <p:stCondLst>
                                    <p:cond delay="300"/>
                                  </p:stCondLst>
                                  <p:childTnLst>
                                    <p:animScale>
                                      <p:cBhvr>
                                        <p:cTn id="9" dur="300" fill="hold"/>
                                        <p:tgtEl>
                                          <p:spTgt spid="12"/>
                                        </p:tgtEl>
                                      </p:cBhvr>
                                      <p:by x="120000" y="120000"/>
                                    </p:animScale>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decel="50000" autoRev="1" fill="hold" grpId="0" nodeType="withEffect">
                                  <p:stCondLst>
                                    <p:cond delay="300"/>
                                  </p:stCondLst>
                                  <p:childTnLst>
                                    <p:animScale>
                                      <p:cBhvr>
                                        <p:cTn id="14" dur="300" fill="hold"/>
                                        <p:tgtEl>
                                          <p:spTgt spid="11"/>
                                        </p:tgtEl>
                                      </p:cBhvr>
                                      <p:by x="120000" y="120000"/>
                                    </p:animScale>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6" presetClass="emph" presetSubtype="0" decel="100000" autoRev="1" fill="hold" grpId="0" nodeType="withEffect">
                                  <p:stCondLst>
                                    <p:cond delay="300"/>
                                  </p:stCondLst>
                                  <p:childTnLst>
                                    <p:animScale>
                                      <p:cBhvr>
                                        <p:cTn id="19" dur="300" fill="hold"/>
                                        <p:tgtEl>
                                          <p:spTgt spid="1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p:bldP spid="6" grpId="0"/>
      <p:bldP spid="12" grpId="0" animBg="1"/>
      <p:bldP spid="13"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685655-97DF-6C69-FAFF-E9B79F72362A}"/>
              </a:ext>
            </a:extLst>
          </p:cNvPr>
          <p:cNvSpPr>
            <a:spLocks noGrp="1"/>
          </p:cNvSpPr>
          <p:nvPr>
            <p:ph type="title"/>
          </p:nvPr>
        </p:nvSpPr>
        <p:spPr>
          <a:xfrm>
            <a:off x="585216" y="2426410"/>
            <a:ext cx="6769741" cy="1107996"/>
          </a:xfrm>
        </p:spPr>
        <p:txBody>
          <a:bodyPr/>
          <a:lstStyle/>
          <a:p>
            <a:r>
              <a:rPr lang="en-US"/>
              <a:t>AI in everything, everywhere, all at once... </a:t>
            </a:r>
          </a:p>
        </p:txBody>
      </p:sp>
    </p:spTree>
    <p:extLst>
      <p:ext uri="{BB962C8B-B14F-4D97-AF65-F5344CB8AC3E}">
        <p14:creationId xmlns:p14="http://schemas.microsoft.com/office/powerpoint/2010/main" val="14769999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DA6A1-3C77-C384-2438-578398F800D7}"/>
              </a:ext>
            </a:extLst>
          </p:cNvPr>
          <p:cNvSpPr>
            <a:spLocks noGrp="1"/>
          </p:cNvSpPr>
          <p:nvPr>
            <p:ph type="title"/>
          </p:nvPr>
        </p:nvSpPr>
        <p:spPr>
          <a:xfrm>
            <a:off x="588263" y="457200"/>
            <a:ext cx="11018520" cy="983234"/>
          </a:xfrm>
        </p:spPr>
        <p:txBody>
          <a:bodyPr wrap="square" anchor="t">
            <a:normAutofit/>
          </a:bodyPr>
          <a:lstStyle/>
          <a:p>
            <a:r>
              <a:rPr lang="en-US" dirty="0"/>
              <a:t>OpenShift - Empowering you to differentiate </a:t>
            </a:r>
          </a:p>
        </p:txBody>
      </p:sp>
      <p:sp>
        <p:nvSpPr>
          <p:cNvPr id="75" name="Text Placeholder 2">
            <a:extLst>
              <a:ext uri="{FF2B5EF4-FFF2-40B4-BE49-F238E27FC236}">
                <a16:creationId xmlns:a16="http://schemas.microsoft.com/office/drawing/2014/main" id="{9F1ADA85-4972-8C2C-6773-54A03FE550AF}"/>
              </a:ext>
            </a:extLst>
          </p:cNvPr>
          <p:cNvSpPr>
            <a:spLocks noGrp="1"/>
          </p:cNvSpPr>
          <p:nvPr>
            <p:ph type="body" sz="quarter" idx="16"/>
          </p:nvPr>
        </p:nvSpPr>
        <p:spPr>
          <a:xfrm>
            <a:off x="582613" y="4502271"/>
            <a:ext cx="2532888" cy="830997"/>
          </a:xfrm>
        </p:spPr>
        <p:txBody>
          <a:bodyPr/>
          <a:lstStyle/>
          <a:p>
            <a:pPr algn="ctr"/>
            <a:r>
              <a:rPr lang="en-US"/>
              <a:t>The full power of Kubernetes and the open-source ecosystem</a:t>
            </a:r>
          </a:p>
        </p:txBody>
      </p:sp>
      <p:pic>
        <p:nvPicPr>
          <p:cNvPr id="3" name="Kubernetes">
            <a:extLst>
              <a:ext uri="{FF2B5EF4-FFF2-40B4-BE49-F238E27FC236}">
                <a16:creationId xmlns:a16="http://schemas.microsoft.com/office/drawing/2014/main" id="{DBBAA33D-7B18-82C4-C7C7-8C59795D425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5840" y="2526368"/>
            <a:ext cx="1406434" cy="1406434"/>
          </a:xfrm>
          <a:prstGeom prst="rect">
            <a:avLst/>
          </a:prstGeom>
        </p:spPr>
      </p:pic>
      <p:sp>
        <p:nvSpPr>
          <p:cNvPr id="76" name="Text Placeholder 4">
            <a:extLst>
              <a:ext uri="{FF2B5EF4-FFF2-40B4-BE49-F238E27FC236}">
                <a16:creationId xmlns:a16="http://schemas.microsoft.com/office/drawing/2014/main" id="{627D376E-EFAA-71C3-9601-F9A920ABB5AD}"/>
              </a:ext>
            </a:extLst>
          </p:cNvPr>
          <p:cNvSpPr>
            <a:spLocks noGrp="1"/>
          </p:cNvSpPr>
          <p:nvPr>
            <p:ph type="body" sz="quarter" idx="17"/>
          </p:nvPr>
        </p:nvSpPr>
        <p:spPr>
          <a:xfrm>
            <a:off x="3413908" y="4502271"/>
            <a:ext cx="2532888" cy="830997"/>
          </a:xfrm>
        </p:spPr>
        <p:txBody>
          <a:bodyPr/>
          <a:lstStyle/>
          <a:p>
            <a:pPr algn="ctr"/>
            <a:r>
              <a:rPr lang="en-US"/>
              <a:t>A fully managed service to make it simpler and more productive</a:t>
            </a:r>
          </a:p>
        </p:txBody>
      </p:sp>
      <p:sp>
        <p:nvSpPr>
          <p:cNvPr id="77" name="Text Placeholder 6">
            <a:extLst>
              <a:ext uri="{FF2B5EF4-FFF2-40B4-BE49-F238E27FC236}">
                <a16:creationId xmlns:a16="http://schemas.microsoft.com/office/drawing/2014/main" id="{DBB5CE0F-A242-C182-A186-6E398B7544D6}"/>
              </a:ext>
            </a:extLst>
          </p:cNvPr>
          <p:cNvSpPr>
            <a:spLocks noGrp="1"/>
          </p:cNvSpPr>
          <p:nvPr>
            <p:ph type="body" sz="quarter" idx="18"/>
          </p:nvPr>
        </p:nvSpPr>
        <p:spPr>
          <a:xfrm>
            <a:off x="6192878" y="4502271"/>
            <a:ext cx="2637539" cy="830997"/>
          </a:xfrm>
        </p:spPr>
        <p:txBody>
          <a:bodyPr/>
          <a:lstStyle/>
          <a:p>
            <a:pPr algn="ctr"/>
            <a:r>
              <a:rPr lang="en-US"/>
              <a:t>Guiding &amp; bootstrapping your experience without abstracting</a:t>
            </a:r>
          </a:p>
        </p:txBody>
      </p:sp>
      <p:pic>
        <p:nvPicPr>
          <p:cNvPr id="19" name="Picture Placeholder 18">
            <a:extLst>
              <a:ext uri="{FF2B5EF4-FFF2-40B4-BE49-F238E27FC236}">
                <a16:creationId xmlns:a16="http://schemas.microsoft.com/office/drawing/2014/main" id="{5C245E29-91BE-5D32-D68D-FEA82F372170}"/>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5"/>
          <a:srcRect l="521" t="-10235" r="521" b="-10235"/>
          <a:stretch/>
        </p:blipFill>
        <p:spPr>
          <a:xfrm>
            <a:off x="6554632" y="2286700"/>
            <a:ext cx="1781264" cy="1781264"/>
          </a:xfrm>
          <a:noFill/>
        </p:spPr>
      </p:pic>
      <p:sp>
        <p:nvSpPr>
          <p:cNvPr id="79" name="Text Placeholder 8">
            <a:extLst>
              <a:ext uri="{FF2B5EF4-FFF2-40B4-BE49-F238E27FC236}">
                <a16:creationId xmlns:a16="http://schemas.microsoft.com/office/drawing/2014/main" id="{1A5A3C4A-2729-4A08-2868-65E79C111A5C}"/>
              </a:ext>
            </a:extLst>
          </p:cNvPr>
          <p:cNvSpPr>
            <a:spLocks noGrp="1"/>
          </p:cNvSpPr>
          <p:nvPr>
            <p:ph type="body" sz="quarter" idx="20"/>
          </p:nvPr>
        </p:nvSpPr>
        <p:spPr>
          <a:xfrm>
            <a:off x="9076500" y="4502271"/>
            <a:ext cx="2532888" cy="1107996"/>
          </a:xfrm>
        </p:spPr>
        <p:txBody>
          <a:bodyPr/>
          <a:lstStyle/>
          <a:p>
            <a:pPr algn="ctr"/>
            <a:r>
              <a:rPr lang="en-US" dirty="0"/>
              <a:t>How can OpenShift and AI help you excel and make the most from Kubernetes?</a:t>
            </a:r>
          </a:p>
        </p:txBody>
      </p:sp>
      <p:pic>
        <p:nvPicPr>
          <p:cNvPr id="28" name="Graphic 27">
            <a:extLst>
              <a:ext uri="{FF2B5EF4-FFF2-40B4-BE49-F238E27FC236}">
                <a16:creationId xmlns:a16="http://schemas.microsoft.com/office/drawing/2014/main" id="{C18270B1-34D8-A885-BA90-A9E2DB40FEB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32898" y="2267286"/>
            <a:ext cx="1820091" cy="1820091"/>
          </a:xfrm>
          <a:prstGeom prst="rect">
            <a:avLst/>
          </a:prstGeom>
        </p:spPr>
      </p:pic>
      <p:pic>
        <p:nvPicPr>
          <p:cNvPr id="2050" name="Picture 2" descr="OpenShift - Wikipedia">
            <a:extLst>
              <a:ext uri="{FF2B5EF4-FFF2-40B4-BE49-F238E27FC236}">
                <a16:creationId xmlns:a16="http://schemas.microsoft.com/office/drawing/2014/main" id="{FB535C9B-3F78-123D-EEC0-2EFC925D10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96110" y="2493586"/>
            <a:ext cx="1666096" cy="1781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244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1">
            <a:extLst>
              <a:ext uri="{FF2B5EF4-FFF2-40B4-BE49-F238E27FC236}">
                <a16:creationId xmlns:a16="http://schemas.microsoft.com/office/drawing/2014/main" id="{51EC40E1-E4BE-1633-4C54-440DA5438224}"/>
              </a:ext>
            </a:extLst>
          </p:cNvPr>
          <p:cNvSpPr txBox="1">
            <a:spLocks/>
          </p:cNvSpPr>
          <p:nvPr/>
        </p:nvSpPr>
        <p:spPr>
          <a:xfrm>
            <a:off x="621048" y="813966"/>
            <a:ext cx="5812446" cy="4288353"/>
          </a:xfrm>
          <a:prstGeom prst="rect">
            <a:avLst/>
          </a:prstGeom>
        </p:spPr>
        <p:txBody>
          <a:bodyPr vert="horz" wrap="square" lIns="0" tIns="91440" rIns="0" bIns="91440" rtlCol="0" anchor="t">
            <a:spAutoFit/>
          </a:bodyPr>
          <a:lstStyle>
            <a:lvl1pPr marL="0" indent="0" algn="l" defTabSz="914377" rtl="0" eaLnBrk="1" latinLnBrk="0" hangingPunct="1">
              <a:lnSpc>
                <a:spcPct val="90000"/>
              </a:lnSpc>
              <a:spcBef>
                <a:spcPts val="2000"/>
              </a:spcBef>
              <a:spcAft>
                <a:spcPts val="400"/>
              </a:spcAft>
              <a:buFont typeface="Arial" panose="020B0604020202020204" pitchFamily="34" charset="0"/>
              <a:buNone/>
              <a:defRPr sz="3467" kern="1200">
                <a:solidFill>
                  <a:schemeClr val="bg1"/>
                </a:solidFill>
                <a:latin typeface="Segoe UI Light" panose="020B0502040204020203" pitchFamily="34" charset="0"/>
                <a:ea typeface="+mn-ea"/>
                <a:cs typeface="Segoe UI Light" panose="020B0502040204020203" pitchFamily="34" charset="0"/>
              </a:defRPr>
            </a:lvl1pPr>
            <a:lvl2pPr marL="463284" indent="-463284" algn="l" defTabSz="914377" rtl="0" eaLnBrk="1" latinLnBrk="0" hangingPunct="1">
              <a:lnSpc>
                <a:spcPct val="90000"/>
              </a:lnSpc>
              <a:spcBef>
                <a:spcPts val="0"/>
              </a:spcBef>
              <a:spcAft>
                <a:spcPts val="400"/>
              </a:spcAft>
              <a:buFont typeface="Arial" panose="020B0604020202020204" pitchFamily="34" charset="0"/>
              <a:buChar char="•"/>
              <a:defRPr sz="2933" kern="1200">
                <a:solidFill>
                  <a:schemeClr val="accent2"/>
                </a:solidFill>
                <a:latin typeface="Segoe UI Light" panose="020B0502040204020203" pitchFamily="34" charset="0"/>
                <a:ea typeface="+mn-ea"/>
                <a:cs typeface="Segoe UI Light" panose="020B0502040204020203" pitchFamily="34" charset="0"/>
              </a:defRPr>
            </a:lvl2pPr>
            <a:lvl3pPr marL="914377" indent="-390134" algn="l" defTabSz="914377" rtl="0" eaLnBrk="1" latinLnBrk="0" hangingPunct="1">
              <a:lnSpc>
                <a:spcPct val="90000"/>
              </a:lnSpc>
              <a:spcBef>
                <a:spcPts val="0"/>
              </a:spcBef>
              <a:spcAft>
                <a:spcPts val="400"/>
              </a:spcAft>
              <a:buFont typeface="Arial" panose="020B0604020202020204" pitchFamily="34" charset="0"/>
              <a:buChar char="•"/>
              <a:defRPr sz="2400" kern="1200">
                <a:solidFill>
                  <a:schemeClr val="accent5"/>
                </a:solidFill>
                <a:latin typeface="Segoe UI Light" panose="020B0502040204020203" pitchFamily="34" charset="0"/>
                <a:ea typeface="+mn-ea"/>
                <a:cs typeface="Segoe UI Light" panose="020B0502040204020203" pitchFamily="34" charset="0"/>
              </a:defRPr>
            </a:lvl3pPr>
            <a:lvl4pPr marL="1219170" indent="-304792" algn="l" defTabSz="914377" rtl="0" eaLnBrk="1" latinLnBrk="0" hangingPunct="1">
              <a:lnSpc>
                <a:spcPct val="90000"/>
              </a:lnSpc>
              <a:spcBef>
                <a:spcPts val="0"/>
              </a:spcBef>
              <a:spcAft>
                <a:spcPts val="400"/>
              </a:spcAft>
              <a:buFont typeface="Arial" panose="020B0604020202020204" pitchFamily="34" charset="0"/>
              <a:buChar char="•"/>
              <a:defRPr sz="2133" kern="1200">
                <a:solidFill>
                  <a:schemeClr val="bg1"/>
                </a:solidFill>
                <a:latin typeface="Segoe UI Light" panose="020B0502040204020203" pitchFamily="34" charset="0"/>
                <a:ea typeface="+mn-ea"/>
                <a:cs typeface="Segoe UI Light" panose="020B0502040204020203" pitchFamily="34" charset="0"/>
              </a:defRPr>
            </a:lvl4pPr>
            <a:lvl5pPr marL="1523962" indent="-304792" algn="l" defTabSz="914377" rtl="0" eaLnBrk="1" latinLnBrk="0" hangingPunct="1">
              <a:lnSpc>
                <a:spcPct val="90000"/>
              </a:lnSpc>
              <a:spcBef>
                <a:spcPts val="0"/>
              </a:spcBef>
              <a:spcAft>
                <a:spcPts val="400"/>
              </a:spcAft>
              <a:buFont typeface="Arial" panose="020B0604020202020204" pitchFamily="34" charset="0"/>
              <a:buChar char="•"/>
              <a:defRPr sz="1867" kern="1200">
                <a:solidFill>
                  <a:schemeClr val="bg1"/>
                </a:solidFill>
                <a:latin typeface="Segoe UI Light" panose="020B0502040204020203" pitchFamily="34" charset="0"/>
                <a:ea typeface="+mn-ea"/>
                <a:cs typeface="Segoe UI Light"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6695" indent="-226695">
              <a:lnSpc>
                <a:spcPct val="100000"/>
              </a:lnSpc>
              <a:spcBef>
                <a:spcPts val="0"/>
              </a:spcBef>
              <a:spcAft>
                <a:spcPts val="1800"/>
              </a:spcAft>
              <a:buClr>
                <a:srgbClr val="FFB3BB"/>
              </a:buClr>
              <a:buFont typeface="Arial" panose="020B0604020202020204" pitchFamily="34" charset="0"/>
              <a:buChar char="•"/>
            </a:pPr>
            <a:endParaRPr lang="en-US" sz="2800" dirty="0">
              <a:solidFill>
                <a:schemeClr val="tx1"/>
              </a:solidFill>
              <a:latin typeface="+mn-lt"/>
              <a:cs typeface="Segoe UI Light"/>
            </a:endParaRPr>
          </a:p>
          <a:p>
            <a:pPr marL="226695" indent="-226695">
              <a:lnSpc>
                <a:spcPct val="100000"/>
              </a:lnSpc>
              <a:spcAft>
                <a:spcPts val="1800"/>
              </a:spcAft>
              <a:buClr>
                <a:srgbClr val="FFB3BB"/>
              </a:buClr>
            </a:pPr>
            <a:r>
              <a:rPr lang="en-US" sz="2800" dirty="0">
                <a:solidFill>
                  <a:schemeClr val="tx1"/>
                </a:solidFill>
                <a:latin typeface="+mn-lt"/>
                <a:cs typeface="Segoe UI Light"/>
              </a:rPr>
              <a:t>Streamline your operations</a:t>
            </a:r>
            <a:endParaRPr lang="en-US" dirty="0">
              <a:solidFill>
                <a:schemeClr val="tx1"/>
              </a:solidFill>
            </a:endParaRPr>
          </a:p>
          <a:p>
            <a:pPr marL="226695" indent="-226695">
              <a:lnSpc>
                <a:spcPct val="100000"/>
              </a:lnSpc>
              <a:spcAft>
                <a:spcPts val="1800"/>
              </a:spcAft>
              <a:buClr>
                <a:srgbClr val="FFB3BB"/>
              </a:buClr>
            </a:pPr>
            <a:r>
              <a:rPr lang="en-US" sz="2800" dirty="0">
                <a:solidFill>
                  <a:schemeClr val="tx1"/>
                </a:solidFill>
                <a:latin typeface="+mn-lt"/>
                <a:cs typeface="Segoe UI Light"/>
              </a:rPr>
              <a:t>Reduce your skilling efforts</a:t>
            </a:r>
          </a:p>
          <a:p>
            <a:pPr marL="226695" indent="-226695">
              <a:lnSpc>
                <a:spcPct val="100000"/>
              </a:lnSpc>
              <a:spcAft>
                <a:spcPts val="1800"/>
              </a:spcAft>
              <a:buClr>
                <a:srgbClr val="FFB3BB"/>
              </a:buClr>
            </a:pPr>
            <a:r>
              <a:rPr lang="en-US" sz="2800" dirty="0">
                <a:solidFill>
                  <a:schemeClr val="tx1"/>
                </a:solidFill>
                <a:latin typeface="+mn-lt"/>
                <a:cs typeface="Segoe UI Light"/>
              </a:rPr>
              <a:t>Empower your developers</a:t>
            </a:r>
          </a:p>
          <a:p>
            <a:pPr>
              <a:lnSpc>
                <a:spcPct val="100000"/>
              </a:lnSpc>
              <a:spcAft>
                <a:spcPts val="1800"/>
              </a:spcAft>
              <a:buClr>
                <a:srgbClr val="FFB3BB"/>
              </a:buClr>
            </a:pPr>
            <a:r>
              <a:rPr lang="en-US" sz="2800" dirty="0">
                <a:solidFill>
                  <a:schemeClr val="tx1"/>
                </a:solidFill>
                <a:latin typeface="+mn-lt"/>
                <a:cs typeface="Segoe UI Light"/>
              </a:rPr>
              <a:t>Available free for all clusters</a:t>
            </a:r>
          </a:p>
        </p:txBody>
      </p:sp>
      <p:sp>
        <p:nvSpPr>
          <p:cNvPr id="24" name="Title 23">
            <a:extLst>
              <a:ext uri="{FF2B5EF4-FFF2-40B4-BE49-F238E27FC236}">
                <a16:creationId xmlns:a16="http://schemas.microsoft.com/office/drawing/2014/main" id="{B4A52598-AA4E-716F-FC67-C7EFD1D6DFAA}"/>
              </a:ext>
            </a:extLst>
          </p:cNvPr>
          <p:cNvSpPr>
            <a:spLocks noGrp="1"/>
          </p:cNvSpPr>
          <p:nvPr>
            <p:ph type="title"/>
          </p:nvPr>
        </p:nvSpPr>
        <p:spPr>
          <a:xfrm>
            <a:off x="588263" y="457200"/>
            <a:ext cx="11018520" cy="492443"/>
          </a:xfrm>
        </p:spPr>
        <p:txBody>
          <a:bodyPr/>
          <a:lstStyle/>
          <a:p>
            <a:r>
              <a:rPr lang="en-US" sz="3200" dirty="0"/>
              <a:t>OpenShift Copilot: AI-powered assistant for Kubernetes</a:t>
            </a:r>
          </a:p>
        </p:txBody>
      </p:sp>
      <p:pic>
        <p:nvPicPr>
          <p:cNvPr id="3074" name="Picture 2" descr="OpenShift - Wikipedia">
            <a:extLst>
              <a:ext uri="{FF2B5EF4-FFF2-40B4-BE49-F238E27FC236}">
                <a16:creationId xmlns:a16="http://schemas.microsoft.com/office/drawing/2014/main" id="{D8EFE2FB-0C3C-D275-D1F0-EDC0C72E8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336" y="3153228"/>
            <a:ext cx="20669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3056;p245">
            <a:extLst>
              <a:ext uri="{FF2B5EF4-FFF2-40B4-BE49-F238E27FC236}">
                <a16:creationId xmlns:a16="http://schemas.microsoft.com/office/drawing/2014/main" id="{E67013E9-A768-FF42-177D-C14730B51B3D}"/>
              </a:ex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8201597" y="1853688"/>
            <a:ext cx="1950404" cy="2208908"/>
          </a:xfrm>
          <a:prstGeom prst="rect">
            <a:avLst/>
          </a:prstGeom>
          <a:noFill/>
          <a:ln>
            <a:noFill/>
          </a:ln>
          <a:effectLst>
            <a:outerShdw blurRad="292100" dist="139700" dir="2700000" algn="tl" rotWithShape="0">
              <a:srgbClr val="333333">
                <a:alpha val="64709"/>
              </a:srgbClr>
            </a:outerShdw>
          </a:effectLst>
        </p:spPr>
      </p:pic>
    </p:spTree>
    <p:extLst>
      <p:ext uri="{BB962C8B-B14F-4D97-AF65-F5344CB8AC3E}">
        <p14:creationId xmlns:p14="http://schemas.microsoft.com/office/powerpoint/2010/main" val="988072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E62E28CA-C76B-144D-6F1D-3436385415C9}"/>
              </a:ext>
              <a:ext uri="{C183D7F6-B498-43B3-948B-1728B52AA6E4}">
                <adec:decorative xmlns:adec="http://schemas.microsoft.com/office/drawing/2017/decorative" val="1"/>
              </a:ext>
            </a:extLst>
          </p:cNvPr>
          <p:cNvSpPr/>
          <p:nvPr/>
        </p:nvSpPr>
        <p:spPr>
          <a:xfrm>
            <a:off x="2251239" y="2522621"/>
            <a:ext cx="6317726" cy="3836944"/>
          </a:xfrm>
          <a:prstGeom prst="rect">
            <a:avLst/>
          </a:prstGeom>
          <a:solidFill>
            <a:schemeClr val="tx2">
              <a:lumMod val="10000"/>
            </a:schemeClr>
          </a:solidFill>
        </p:spPr>
        <p:style>
          <a:lnRef idx="2">
            <a:schemeClr val="accent1"/>
          </a:lnRef>
          <a:fillRef idx="1">
            <a:schemeClr val="lt1"/>
          </a:fillRef>
          <a:effectRef idx="0">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p:txBody>
      </p:sp>
      <p:sp>
        <p:nvSpPr>
          <p:cNvPr id="3" name="Rounded Rectangle 18" descr="Announcing&#10;">
            <a:extLst>
              <a:ext uri="{FF2B5EF4-FFF2-40B4-BE49-F238E27FC236}">
                <a16:creationId xmlns:a16="http://schemas.microsoft.com/office/drawing/2014/main" id="{9CF00C71-09A4-7F21-93C2-652B89DF82A8}"/>
              </a:ext>
            </a:extLst>
          </p:cNvPr>
          <p:cNvSpPr>
            <a:spLocks noGrp="1"/>
          </p:cNvSpPr>
          <p:nvPr>
            <p:ph type="title" idx="4294967295"/>
          </p:nvPr>
        </p:nvSpPr>
        <p:spPr bwMode="auto">
          <a:xfrm>
            <a:off x="1658662" y="493814"/>
            <a:ext cx="8682087" cy="696795"/>
          </a:xfrm>
          <a:prstGeom prst="roundRect">
            <a:avLst>
              <a:gd name="adj" fmla="val 50000"/>
            </a:avLst>
          </a:prstGeom>
          <a:gradFill flip="none" rotWithShape="1">
            <a:gsLst>
              <a:gs pos="85000">
                <a:srgbClr val="C89DCF"/>
              </a:gs>
              <a:gs pos="6000">
                <a:srgbClr val="8DC8E8"/>
              </a:gs>
            </a:gsLst>
            <a:path path="circle">
              <a:fillToRect l="100000" t="100000"/>
            </a:path>
            <a:tileRect r="-100000" b="-100000"/>
          </a:gradFill>
          <a:ln>
            <a:noFill/>
            <a:prstDash/>
          </a:ln>
          <a:effectLst>
            <a:outerShdw blurRad="63500" dist="127000" dir="2700000" algn="tl" rotWithShape="0">
              <a:srgbClr val="000000">
                <a:alpha val="49804"/>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Retrieval Augmented Generation</a:t>
            </a:r>
          </a:p>
        </p:txBody>
      </p:sp>
      <p:sp>
        <p:nvSpPr>
          <p:cNvPr id="80" name="Rounded Rectangle 12">
            <a:extLst>
              <a:ext uri="{FF2B5EF4-FFF2-40B4-BE49-F238E27FC236}">
                <a16:creationId xmlns:a16="http://schemas.microsoft.com/office/drawing/2014/main" id="{8A1BC63B-5877-5511-F5FD-9215C04C6ADE}"/>
              </a:ext>
            </a:extLst>
          </p:cNvPr>
          <p:cNvSpPr/>
          <p:nvPr/>
        </p:nvSpPr>
        <p:spPr>
          <a:xfrm>
            <a:off x="4160031" y="1577299"/>
            <a:ext cx="2475566" cy="418391"/>
          </a:xfrm>
          <a:prstGeom prst="roundRect">
            <a:avLst/>
          </a:prstGeom>
          <a:solidFill>
            <a:schemeClr val="tx2">
              <a:lumMod val="10000"/>
            </a:schemeClr>
          </a:solidFill>
          <a:ln w="444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latin typeface="Segoe UI" panose="020B0502040204020203" pitchFamily="34" charset="0"/>
              </a:rPr>
              <a:t>User Question</a:t>
            </a:r>
            <a:endParaRPr kumimoji="0" lang="en-US" sz="20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p:txBody>
      </p:sp>
      <p:sp>
        <p:nvSpPr>
          <p:cNvPr id="23" name="TextBox 22">
            <a:extLst>
              <a:ext uri="{FF2B5EF4-FFF2-40B4-BE49-F238E27FC236}">
                <a16:creationId xmlns:a16="http://schemas.microsoft.com/office/drawing/2014/main" id="{191419E3-F82E-3243-9834-F0BF881C82A2}"/>
              </a:ext>
            </a:extLst>
          </p:cNvPr>
          <p:cNvSpPr txBox="1"/>
          <p:nvPr/>
        </p:nvSpPr>
        <p:spPr>
          <a:xfrm>
            <a:off x="2370473" y="2561337"/>
            <a:ext cx="1867013" cy="615553"/>
          </a:xfrm>
          <a:prstGeom prst="rect">
            <a:avLst/>
          </a:prstGeom>
          <a:noFill/>
        </p:spPr>
        <p:txBody>
          <a:bodyPr wrap="square" lIns="0" tIns="0" rIns="0" bIns="0" rtlCol="0">
            <a:spAutoFit/>
          </a:bodyPr>
          <a:lstStyle/>
          <a:p>
            <a:r>
              <a:rPr lang="en-US" sz="2000" dirty="0">
                <a:solidFill>
                  <a:schemeClr val="bg1"/>
                </a:solidFill>
                <a:latin typeface="Segoe UI" panose="020B0502040204020203" pitchFamily="34" charset="0"/>
              </a:rPr>
              <a:t>Workflow</a:t>
            </a:r>
            <a:endParaRPr kumimoji="0" lang="en-US" sz="20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endParaRPr>
          </a:p>
          <a:p>
            <a:pPr algn="l"/>
            <a:endParaRPr lang="en-US" sz="2000" dirty="0">
              <a:solidFill>
                <a:schemeClr val="bg1"/>
              </a:solidFill>
            </a:endParaRPr>
          </a:p>
        </p:txBody>
      </p:sp>
      <p:sp>
        <p:nvSpPr>
          <p:cNvPr id="13" name="Rounded Rectangle 12">
            <a:extLst>
              <a:ext uri="{FF2B5EF4-FFF2-40B4-BE49-F238E27FC236}">
                <a16:creationId xmlns:a16="http://schemas.microsoft.com/office/drawing/2014/main" id="{ACE62363-1B69-FA94-0053-CA87EF3AFC45}"/>
              </a:ext>
            </a:extLst>
          </p:cNvPr>
          <p:cNvSpPr/>
          <p:nvPr/>
        </p:nvSpPr>
        <p:spPr>
          <a:xfrm>
            <a:off x="4155331" y="2925847"/>
            <a:ext cx="2480265" cy="418391"/>
          </a:xfrm>
          <a:prstGeom prst="roundRect">
            <a:avLst/>
          </a:prstGeom>
          <a:solidFill>
            <a:schemeClr val="tx2">
              <a:lumMod val="10000"/>
            </a:schemeClr>
          </a:solidFill>
          <a:ln w="444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Query My Data</a:t>
            </a:r>
          </a:p>
        </p:txBody>
      </p:sp>
      <p:cxnSp>
        <p:nvCxnSpPr>
          <p:cNvPr id="22" name="Straight Arrow Connector 21">
            <a:extLst>
              <a:ext uri="{FF2B5EF4-FFF2-40B4-BE49-F238E27FC236}">
                <a16:creationId xmlns:a16="http://schemas.microsoft.com/office/drawing/2014/main" id="{8267CEC3-23B2-CAB7-A25F-29F50472C0E2}"/>
              </a:ext>
              <a:ext uri="{C183D7F6-B498-43B3-948B-1728B52AA6E4}">
                <adec:decorative xmlns:adec="http://schemas.microsoft.com/office/drawing/2017/decorative" val="1"/>
              </a:ext>
            </a:extLst>
          </p:cNvPr>
          <p:cNvCxnSpPr>
            <a:cxnSpLocks/>
            <a:stCxn id="70" idx="2"/>
          </p:cNvCxnSpPr>
          <p:nvPr/>
        </p:nvCxnSpPr>
        <p:spPr>
          <a:xfrm>
            <a:off x="5410102" y="5982291"/>
            <a:ext cx="0" cy="778672"/>
          </a:xfrm>
          <a:prstGeom prst="straightConnector1">
            <a:avLst/>
          </a:prstGeom>
          <a:ln w="571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E8701078-253A-D6A8-25CA-D0255A2381BC}"/>
              </a:ext>
            </a:extLst>
          </p:cNvPr>
          <p:cNvSpPr/>
          <p:nvPr/>
        </p:nvSpPr>
        <p:spPr>
          <a:xfrm>
            <a:off x="9524008" y="2860995"/>
            <a:ext cx="1229369" cy="548235"/>
          </a:xfrm>
          <a:prstGeom prst="roundRect">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algn="ctr" defTabSz="914367" fontAlgn="base">
              <a:spcBef>
                <a:spcPct val="0"/>
              </a:spcBef>
              <a:spcAft>
                <a:spcPct val="0"/>
              </a:spcAft>
            </a:pPr>
            <a:r>
              <a:rPr lang="en-US" sz="1400" b="1" dirty="0">
                <a:ln w="3175">
                  <a:noFill/>
                </a:ln>
                <a:gradFill>
                  <a:gsLst>
                    <a:gs pos="69540">
                      <a:srgbClr val="000000"/>
                    </a:gs>
                    <a:gs pos="41954">
                      <a:srgbClr val="000000"/>
                    </a:gs>
                  </a:gsLst>
                  <a:path path="circle">
                    <a:fillToRect l="100000" b="100000"/>
                  </a:path>
                </a:gradFill>
                <a:latin typeface="Segoe UI Semibold"/>
                <a:cs typeface="Segoe UI" pitchFamily="34" charset="0"/>
              </a:rPr>
              <a:t>Customized Open AI</a:t>
            </a:r>
          </a:p>
        </p:txBody>
      </p:sp>
      <p:sp>
        <p:nvSpPr>
          <p:cNvPr id="31" name="Rounded Rectangle 12">
            <a:extLst>
              <a:ext uri="{FF2B5EF4-FFF2-40B4-BE49-F238E27FC236}">
                <a16:creationId xmlns:a16="http://schemas.microsoft.com/office/drawing/2014/main" id="{0DA7F974-4376-EE72-D87C-527F37FE32B9}"/>
              </a:ext>
            </a:extLst>
          </p:cNvPr>
          <p:cNvSpPr/>
          <p:nvPr/>
        </p:nvSpPr>
        <p:spPr>
          <a:xfrm>
            <a:off x="4155331" y="4032286"/>
            <a:ext cx="2494903" cy="418392"/>
          </a:xfrm>
          <a:prstGeom prst="roundRect">
            <a:avLst/>
          </a:prstGeom>
          <a:solidFill>
            <a:schemeClr val="tx2">
              <a:lumMod val="10000"/>
            </a:schemeClr>
          </a:solidFill>
          <a:ln w="444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Add Results to Prompt</a:t>
            </a:r>
          </a:p>
        </p:txBody>
      </p:sp>
      <p:cxnSp>
        <p:nvCxnSpPr>
          <p:cNvPr id="37" name="Connector: Elbow 36">
            <a:extLst>
              <a:ext uri="{FF2B5EF4-FFF2-40B4-BE49-F238E27FC236}">
                <a16:creationId xmlns:a16="http://schemas.microsoft.com/office/drawing/2014/main" id="{91065B15-EA9B-84DD-23A0-92C20308E489}"/>
              </a:ext>
              <a:ext uri="{C183D7F6-B498-43B3-948B-1728B52AA6E4}">
                <adec:decorative xmlns:adec="http://schemas.microsoft.com/office/drawing/2017/decorative" val="1"/>
              </a:ext>
            </a:extLst>
          </p:cNvPr>
          <p:cNvCxnSpPr>
            <a:cxnSpLocks/>
            <a:stCxn id="13" idx="3"/>
            <a:endCxn id="105" idx="1"/>
          </p:cNvCxnSpPr>
          <p:nvPr/>
        </p:nvCxnSpPr>
        <p:spPr>
          <a:xfrm>
            <a:off x="6635596" y="3135043"/>
            <a:ext cx="2888412" cy="70"/>
          </a:xfrm>
          <a:prstGeom prst="bentConnector3">
            <a:avLst/>
          </a:prstGeom>
          <a:ln w="57150">
            <a:gradFill flip="none" rotWithShape="1">
              <a:gsLst>
                <a:gs pos="0">
                  <a:srgbClr val="8DC8E8"/>
                </a:gs>
                <a:gs pos="100000">
                  <a:srgbClr val="C89DCF"/>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1861EC3-F94F-E938-8BAD-8FA72244DD33}"/>
              </a:ext>
              <a:ext uri="{C183D7F6-B498-43B3-948B-1728B52AA6E4}">
                <adec:decorative xmlns:adec="http://schemas.microsoft.com/office/drawing/2017/decorative" val="1"/>
              </a:ext>
            </a:extLst>
          </p:cNvPr>
          <p:cNvCxnSpPr>
            <a:cxnSpLocks/>
            <a:stCxn id="105" idx="2"/>
            <a:endCxn id="31" idx="0"/>
          </p:cNvCxnSpPr>
          <p:nvPr/>
        </p:nvCxnSpPr>
        <p:spPr>
          <a:xfrm rot="5400000">
            <a:off x="7459210" y="1352803"/>
            <a:ext cx="623056" cy="4735910"/>
          </a:xfrm>
          <a:prstGeom prst="bentConnector3">
            <a:avLst>
              <a:gd name="adj1" fmla="val 50000"/>
            </a:avLst>
          </a:prstGeom>
          <a:ln w="57150">
            <a:gradFill flip="none" rotWithShape="1">
              <a:gsLst>
                <a:gs pos="0">
                  <a:srgbClr val="8DC8E8"/>
                </a:gs>
                <a:gs pos="100000">
                  <a:srgbClr val="C89DCF"/>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9D83E9F1-53A7-DC43-B739-8DB5506CF89B}"/>
              </a:ext>
              <a:ext uri="{C183D7F6-B498-43B3-948B-1728B52AA6E4}">
                <adec:decorative xmlns:adec="http://schemas.microsoft.com/office/drawing/2017/decorative" val="1"/>
              </a:ext>
            </a:extLst>
          </p:cNvPr>
          <p:cNvCxnSpPr>
            <a:cxnSpLocks/>
            <a:stCxn id="31" idx="2"/>
            <a:endCxn id="69" idx="0"/>
          </p:cNvCxnSpPr>
          <p:nvPr/>
        </p:nvCxnSpPr>
        <p:spPr>
          <a:xfrm rot="16200000" flipH="1">
            <a:off x="5183380" y="4670080"/>
            <a:ext cx="441154" cy="2349"/>
          </a:xfrm>
          <a:prstGeom prst="bentConnector3">
            <a:avLst>
              <a:gd name="adj1" fmla="val 50000"/>
            </a:avLst>
          </a:prstGeom>
          <a:ln w="57150">
            <a:gradFill flip="none" rotWithShape="1">
              <a:gsLst>
                <a:gs pos="0">
                  <a:srgbClr val="8DC8E8"/>
                </a:gs>
                <a:gs pos="100000">
                  <a:srgbClr val="C89DCF"/>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69" name="Rounded Rectangle 12">
            <a:extLst>
              <a:ext uri="{FF2B5EF4-FFF2-40B4-BE49-F238E27FC236}">
                <a16:creationId xmlns:a16="http://schemas.microsoft.com/office/drawing/2014/main" id="{9D870D4C-9345-6392-E414-18BA23120A49}"/>
              </a:ext>
            </a:extLst>
          </p:cNvPr>
          <p:cNvSpPr/>
          <p:nvPr/>
        </p:nvSpPr>
        <p:spPr>
          <a:xfrm>
            <a:off x="4160030" y="4891832"/>
            <a:ext cx="2490204" cy="418392"/>
          </a:xfrm>
          <a:prstGeom prst="roundRect">
            <a:avLst/>
          </a:prstGeom>
          <a:solidFill>
            <a:schemeClr val="tx2">
              <a:lumMod val="10000"/>
            </a:schemeClr>
          </a:solidFill>
          <a:ln w="444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Segoe UI" panose="020B0502040204020203" pitchFamily="34" charset="0"/>
              </a:rPr>
              <a:t>Query Model</a:t>
            </a: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p:txBody>
      </p:sp>
      <p:sp>
        <p:nvSpPr>
          <p:cNvPr id="42" name="Rectangle: Rounded Corners 41">
            <a:extLst>
              <a:ext uri="{FF2B5EF4-FFF2-40B4-BE49-F238E27FC236}">
                <a16:creationId xmlns:a16="http://schemas.microsoft.com/office/drawing/2014/main" id="{2DCEDD7E-4572-1154-736D-776EDB8318A4}"/>
              </a:ext>
            </a:extLst>
          </p:cNvPr>
          <p:cNvSpPr/>
          <p:nvPr/>
        </p:nvSpPr>
        <p:spPr>
          <a:xfrm>
            <a:off x="9414679" y="4705148"/>
            <a:ext cx="1428915" cy="786598"/>
          </a:xfrm>
          <a:prstGeom prst="roundRect">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algn="ctr" defTabSz="914367" fontAlgn="base">
              <a:spcBef>
                <a:spcPct val="0"/>
              </a:spcBef>
              <a:spcAft>
                <a:spcPct val="0"/>
              </a:spcAft>
            </a:pPr>
            <a:r>
              <a:rPr lang="en-US" sz="1400" b="1" dirty="0">
                <a:ln w="3175">
                  <a:noFill/>
                </a:ln>
                <a:gradFill>
                  <a:gsLst>
                    <a:gs pos="69540">
                      <a:srgbClr val="000000"/>
                    </a:gs>
                    <a:gs pos="41954">
                      <a:srgbClr val="000000"/>
                    </a:gs>
                  </a:gsLst>
                  <a:path path="circle">
                    <a:fillToRect l="100000" b="100000"/>
                  </a:path>
                </a:gradFill>
                <a:latin typeface="Segoe UI Semibold"/>
                <a:cs typeface="Segoe UI" pitchFamily="34" charset="0"/>
              </a:rPr>
              <a:t>Large Language Model Kubectl Plug-in</a:t>
            </a:r>
          </a:p>
        </p:txBody>
      </p:sp>
      <p:sp>
        <p:nvSpPr>
          <p:cNvPr id="70" name="Rounded Rectangle 12">
            <a:extLst>
              <a:ext uri="{FF2B5EF4-FFF2-40B4-BE49-F238E27FC236}">
                <a16:creationId xmlns:a16="http://schemas.microsoft.com/office/drawing/2014/main" id="{B5961945-B8A1-A9DB-0491-B37220079A4D}"/>
              </a:ext>
            </a:extLst>
          </p:cNvPr>
          <p:cNvSpPr/>
          <p:nvPr/>
        </p:nvSpPr>
        <p:spPr>
          <a:xfrm>
            <a:off x="4169969" y="5563899"/>
            <a:ext cx="2480265" cy="418392"/>
          </a:xfrm>
          <a:prstGeom prst="roundRect">
            <a:avLst/>
          </a:prstGeom>
          <a:solidFill>
            <a:schemeClr val="tx2">
              <a:lumMod val="10000"/>
            </a:schemeClr>
          </a:solidFill>
          <a:ln w="444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Send </a:t>
            </a:r>
            <a:r>
              <a:rPr lang="en-US" dirty="0">
                <a:solidFill>
                  <a:schemeClr val="bg1"/>
                </a:solidFill>
                <a:latin typeface="Segoe UI" panose="020B0502040204020203" pitchFamily="34" charset="0"/>
              </a:rPr>
              <a:t>Results</a:t>
            </a:r>
            <a:endPar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endParaRPr>
          </a:p>
        </p:txBody>
      </p:sp>
      <p:cxnSp>
        <p:nvCxnSpPr>
          <p:cNvPr id="72" name="Connector: Elbow 71">
            <a:extLst>
              <a:ext uri="{FF2B5EF4-FFF2-40B4-BE49-F238E27FC236}">
                <a16:creationId xmlns:a16="http://schemas.microsoft.com/office/drawing/2014/main" id="{BBA1C57D-223B-4FF9-5920-B2ECD535F914}"/>
              </a:ext>
              <a:ext uri="{C183D7F6-B498-43B3-948B-1728B52AA6E4}">
                <adec:decorative xmlns:adec="http://schemas.microsoft.com/office/drawing/2017/decorative" val="1"/>
              </a:ext>
            </a:extLst>
          </p:cNvPr>
          <p:cNvCxnSpPr>
            <a:cxnSpLocks/>
            <a:stCxn id="42" idx="2"/>
            <a:endCxn id="70" idx="3"/>
          </p:cNvCxnSpPr>
          <p:nvPr/>
        </p:nvCxnSpPr>
        <p:spPr>
          <a:xfrm rot="5400000">
            <a:off x="8249012" y="3892969"/>
            <a:ext cx="281349" cy="3478903"/>
          </a:xfrm>
          <a:prstGeom prst="bentConnector2">
            <a:avLst/>
          </a:prstGeom>
          <a:ln w="57150">
            <a:gradFill flip="none" rotWithShape="1">
              <a:gsLst>
                <a:gs pos="0">
                  <a:srgbClr val="8DC8E8"/>
                </a:gs>
                <a:gs pos="100000">
                  <a:srgbClr val="C89DCF"/>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D47655A8-2265-270D-970C-D15FC1AFD20C}"/>
              </a:ext>
              <a:ext uri="{C183D7F6-B498-43B3-948B-1728B52AA6E4}">
                <adec:decorative xmlns:adec="http://schemas.microsoft.com/office/drawing/2017/decorative" val="1"/>
              </a:ext>
            </a:extLst>
          </p:cNvPr>
          <p:cNvCxnSpPr>
            <a:cxnSpLocks/>
            <a:stCxn id="80" idx="2"/>
            <a:endCxn id="13" idx="0"/>
          </p:cNvCxnSpPr>
          <p:nvPr/>
        </p:nvCxnSpPr>
        <p:spPr>
          <a:xfrm rot="5400000">
            <a:off x="4931561" y="2459593"/>
            <a:ext cx="930157" cy="2350"/>
          </a:xfrm>
          <a:prstGeom prst="bentConnector3">
            <a:avLst>
              <a:gd name="adj1" fmla="val 50000"/>
            </a:avLst>
          </a:prstGeom>
          <a:ln w="57150">
            <a:gradFill flip="none" rotWithShape="1">
              <a:gsLst>
                <a:gs pos="0">
                  <a:srgbClr val="8DC8E8"/>
                </a:gs>
                <a:gs pos="100000">
                  <a:srgbClr val="C89DCF"/>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76130C2E-6835-7BA8-33CA-91D96D83235A}"/>
              </a:ext>
              <a:ext uri="{C183D7F6-B498-43B3-948B-1728B52AA6E4}">
                <adec:decorative xmlns:adec="http://schemas.microsoft.com/office/drawing/2017/decorative" val="1"/>
              </a:ext>
            </a:extLst>
          </p:cNvPr>
          <p:cNvCxnSpPr>
            <a:cxnSpLocks/>
            <a:stCxn id="69" idx="3"/>
            <a:endCxn id="42" idx="1"/>
          </p:cNvCxnSpPr>
          <p:nvPr/>
        </p:nvCxnSpPr>
        <p:spPr>
          <a:xfrm flipV="1">
            <a:off x="6650234" y="5098447"/>
            <a:ext cx="2764445" cy="2581"/>
          </a:xfrm>
          <a:prstGeom prst="bentConnector3">
            <a:avLst>
              <a:gd name="adj1" fmla="val 50000"/>
            </a:avLst>
          </a:prstGeom>
          <a:ln w="57150">
            <a:gradFill flip="none" rotWithShape="1">
              <a:gsLst>
                <a:gs pos="0">
                  <a:srgbClr val="8DC8E8"/>
                </a:gs>
                <a:gs pos="100000">
                  <a:srgbClr val="C89DCF"/>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727082"/>
      </p:ext>
    </p:extLst>
  </p:cSld>
  <p:clrMapOvr>
    <a:masterClrMapping/>
  </p:clrMapOvr>
</p:sld>
</file>

<file path=ppt/theme/theme1.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Build_16-9_event_template.potx" id="{97B0F104-BCFF-402B-98F5-A9D0E06971C7}" vid="{1EC4CD99-886D-431C-8659-C4AA79806E1C}"/>
    </a:ext>
  </a:extLst>
</a:theme>
</file>

<file path=ppt/theme/theme2.xml><?xml version="1.0" encoding="utf-8"?>
<a:theme xmlns:a="http://schemas.openxmlformats.org/drawingml/2006/main" name="Ignite Preshow Template - Theme 1">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10.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11.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3.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4.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5.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6.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7.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8.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9.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804751ba-60e0-4191-9865-d7e5284c1d69">
      <Terms xmlns="http://schemas.microsoft.com/office/infopath/2007/PartnerControls"/>
    </lcf76f155ced4ddcb4097134ff3c332f>
    <Number xmlns="804751ba-60e0-4191-9865-d7e5284c1d69" xsi:nil="true"/>
    <TaxCatchAll xmlns="230e9df3-be65-4c73-a93b-d1236ebd677e" xsi:nil="true"/>
    <Time xmlns="804751ba-60e0-4191-9865-d7e5284c1d6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FE71A6B924FC94981CCAD1A585590D8" ma:contentTypeVersion="22" ma:contentTypeDescription="Create a new document." ma:contentTypeScope="" ma:versionID="221de02fecf15ae2faa4b29d3db4f636">
  <xsd:schema xmlns:xsd="http://www.w3.org/2001/XMLSchema" xmlns:xs="http://www.w3.org/2001/XMLSchema" xmlns:p="http://schemas.microsoft.com/office/2006/metadata/properties" xmlns:ns1="http://schemas.microsoft.com/sharepoint/v3" xmlns:ns2="804751ba-60e0-4191-9865-d7e5284c1d69" xmlns:ns3="913b567d-4c83-4181-a45c-f04ce7e1b72e" xmlns:ns4="230e9df3-be65-4c73-a93b-d1236ebd677e" targetNamespace="http://schemas.microsoft.com/office/2006/metadata/properties" ma:root="true" ma:fieldsID="bd7a8d4b6fd7ce948488de381d7b2e3b" ns1:_="" ns2:_="" ns3:_="" ns4:_="">
    <xsd:import namespace="http://schemas.microsoft.com/sharepoint/v3"/>
    <xsd:import namespace="804751ba-60e0-4191-9865-d7e5284c1d69"/>
    <xsd:import namespace="913b567d-4c83-4181-a45c-f04ce7e1b72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Location" minOccurs="0"/>
                <xsd:element ref="ns1:_ip_UnifiedCompliancePolicyProperties" minOccurs="0"/>
                <xsd:element ref="ns1:_ip_UnifiedCompliancePolicyUIAction" minOccurs="0"/>
                <xsd:element ref="ns2:Number" minOccurs="0"/>
                <xsd:element ref="ns2:MediaLengthInSeconds" minOccurs="0"/>
                <xsd:element ref="ns2:lcf76f155ced4ddcb4097134ff3c332f" minOccurs="0"/>
                <xsd:element ref="ns4:TaxCatchAll" minOccurs="0"/>
                <xsd:element ref="ns2:Tim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ma:readOnly="false">
      <xsd:simpleType>
        <xsd:restriction base="dms:Note"/>
      </xsd:simpleType>
    </xsd:element>
    <xsd:element name="_ip_UnifiedCompliancePolicyUIAction" ma:index="20"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4751ba-60e0-4191-9865-d7e5284c1d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OCR" ma:index="17" nillable="true" ma:displayName="Extracted Text" ma:hidden="true" ma:internalName="MediaServiceOCR" ma:readOnly="true">
      <xsd:simpleType>
        <xsd:restriction base="dms:Note"/>
      </xsd:simpleType>
    </xsd:element>
    <xsd:element name="MediaServiceLocation" ma:index="18" nillable="true" ma:displayName="Location" ma:hidden="true" ma:internalName="MediaServiceLocation" ma:readOnly="true">
      <xsd:simpleType>
        <xsd:restriction base="dms:Text"/>
      </xsd:simpleType>
    </xsd:element>
    <xsd:element name="Number" ma:index="21" nillable="true" ma:displayName="Number" ma:format="Dropdown" ma:internalName="Number" ma:percentage="FALSE">
      <xsd:simpleType>
        <xsd:restriction base="dms:Number"/>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Time" ma:index="26" nillable="true" ma:displayName="Time" ma:format="DateTime" ma:internalName="Time">
      <xsd:simpleType>
        <xsd:restriction base="dms:DateTime"/>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13b567d-4c83-4181-a45c-f04ce7e1b72e" elementFormDefault="qualified">
    <xsd:import namespace="http://schemas.microsoft.com/office/2006/documentManagement/types"/>
    <xsd:import namespace="http://schemas.microsoft.com/office/infopath/2007/PartnerControls"/>
    <xsd:element name="SharedWithUsers" ma:index="11"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ae7d3c4e-66c4-4603-a26b-8d6b1e039262}" ma:internalName="TaxCatchAll" ma:showField="CatchAllData" ma:web="913b567d-4c83-4181-a45c-f04ce7e1b7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804751ba-60e0-4191-9865-d7e5284c1d69"/>
    <ds:schemaRef ds:uri="913b567d-4c83-4181-a45c-f04ce7e1b7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188CBE4-85F0-4589-8451-BF24E2323C78}">
  <ds:schemaRefs>
    <ds:schemaRef ds:uri="230e9df3-be65-4c73-a93b-d1236ebd677e"/>
    <ds:schemaRef ds:uri="804751ba-60e0-4191-9865-d7e5284c1d69"/>
    <ds:schemaRef ds:uri="913b567d-4c83-4181-a45c-f04ce7e1b7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MS_Build_16-9_event_template</Template>
  <TotalTime>223</TotalTime>
  <Words>604</Words>
  <Application>Microsoft Office PowerPoint</Application>
  <PresentationFormat>Widescreen</PresentationFormat>
  <Paragraphs>96</Paragraphs>
  <Slides>18</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Consolas</vt:lpstr>
      <vt:lpstr>Segoe UI</vt:lpstr>
      <vt:lpstr>Segoe UI Light</vt:lpstr>
      <vt:lpstr>Segoe UI Semibold</vt:lpstr>
      <vt:lpstr>Wingdings</vt:lpstr>
      <vt:lpstr>Microsoft Build 16:9 Template Light</vt:lpstr>
      <vt:lpstr>Ignite Preshow Template - Theme 1</vt:lpstr>
      <vt:lpstr>AI Powered assistant for RedHat OpenShift</vt:lpstr>
      <vt:lpstr>Agenda</vt:lpstr>
      <vt:lpstr>What are intelligent apps?</vt:lpstr>
      <vt:lpstr>Chatbots and Copilots abound</vt:lpstr>
      <vt:lpstr>Things to consider when building  with AI…</vt:lpstr>
      <vt:lpstr>AI in everything, everywhere, all at once... </vt:lpstr>
      <vt:lpstr>OpenShift - Empowering you to differentiate </vt:lpstr>
      <vt:lpstr>OpenShift Copilot: AI-powered assistant for Kubernetes</vt:lpstr>
      <vt:lpstr>Retrieval Augmented Generation</vt:lpstr>
      <vt:lpstr>OpenShift Copilot: Core</vt:lpstr>
      <vt:lpstr>OpenShift Copilot: Use Cases</vt:lpstr>
      <vt:lpstr>Samples 1 - Blueprint</vt:lpstr>
      <vt:lpstr>Samples 2 - Blueprint</vt:lpstr>
      <vt:lpstr>Takeaways</vt:lpstr>
      <vt:lpstr>Q&amp;A</vt:lpstr>
      <vt:lpstr>Thank you!</vt:lpstr>
      <vt:lpstr>Copyright Microsoft Corporation. All rights reserved.</vt:lpstr>
      <vt:lpstr>To ask questions during the session, join the chat!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Build</dc:title>
  <dc:subject>Microsoft Build</dc:subject>
  <dc:creator>Kate Johnson</dc:creator>
  <cp:keywords>Microsoft Build</cp:keywords>
  <dc:description/>
  <cp:lastModifiedBy>SHANMUGAKUMAR MANOHARAN</cp:lastModifiedBy>
  <cp:revision>13</cp:revision>
  <cp:lastPrinted>2023-02-15T20:48:24Z</cp:lastPrinted>
  <dcterms:created xsi:type="dcterms:W3CDTF">2023-05-03T23:07:19Z</dcterms:created>
  <dcterms:modified xsi:type="dcterms:W3CDTF">2023-07-21T09:07:31Z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0x0101002FE71A6B924FC94981CCAD1A585590D8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ies>
</file>